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8598A-D75A-4A15-BD32-896676CAE1EB}" v="6" dt="2024-07-05T18:09:17.9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93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arati Karmakar" userId="5edb27a425c7d362" providerId="LiveId" clId="{25E8598A-D75A-4A15-BD32-896676CAE1EB}"/>
    <pc:docChg chg="undo custSel modSld">
      <pc:chgData name="Debarati Karmakar" userId="5edb27a425c7d362" providerId="LiveId" clId="{25E8598A-D75A-4A15-BD32-896676CAE1EB}" dt="2024-07-05T18:10:16.921" v="162" actId="20577"/>
      <pc:docMkLst>
        <pc:docMk/>
      </pc:docMkLst>
      <pc:sldChg chg="delSp mod">
        <pc:chgData name="Debarati Karmakar" userId="5edb27a425c7d362" providerId="LiveId" clId="{25E8598A-D75A-4A15-BD32-896676CAE1EB}" dt="2024-07-05T17:28:26.146" v="0" actId="478"/>
        <pc:sldMkLst>
          <pc:docMk/>
          <pc:sldMk cId="0" sldId="256"/>
        </pc:sldMkLst>
        <pc:picChg chg="del">
          <ac:chgData name="Debarati Karmakar" userId="5edb27a425c7d362" providerId="LiveId" clId="{25E8598A-D75A-4A15-BD32-896676CAE1EB}" dt="2024-07-05T17:28:26.146" v="0" actId="478"/>
          <ac:picMkLst>
            <pc:docMk/>
            <pc:sldMk cId="0" sldId="256"/>
            <ac:picMk id="15" creationId="{07773F13-7DA9-BE6F-532D-3F2F30EE3BD7}"/>
          </ac:picMkLst>
        </pc:picChg>
      </pc:sldChg>
      <pc:sldChg chg="delSp mod delAnim">
        <pc:chgData name="Debarati Karmakar" userId="5edb27a425c7d362" providerId="LiveId" clId="{25E8598A-D75A-4A15-BD32-896676CAE1EB}" dt="2024-07-05T17:28:29.510" v="1" actId="478"/>
        <pc:sldMkLst>
          <pc:docMk/>
          <pc:sldMk cId="0" sldId="257"/>
        </pc:sldMkLst>
        <pc:picChg chg="del">
          <ac:chgData name="Debarati Karmakar" userId="5edb27a425c7d362" providerId="LiveId" clId="{25E8598A-D75A-4A15-BD32-896676CAE1EB}" dt="2024-07-05T17:28:29.510" v="1" actId="478"/>
          <ac:picMkLst>
            <pc:docMk/>
            <pc:sldMk cId="0" sldId="257"/>
            <ac:picMk id="10" creationId="{9DF0695D-798E-47BC-B2D2-DC64B6D36C53}"/>
          </ac:picMkLst>
        </pc:picChg>
      </pc:sldChg>
      <pc:sldChg chg="delSp modSp mod delAnim">
        <pc:chgData name="Debarati Karmakar" userId="5edb27a425c7d362" providerId="LiveId" clId="{25E8598A-D75A-4A15-BD32-896676CAE1EB}" dt="2024-07-05T17:37:19.562" v="151" actId="20577"/>
        <pc:sldMkLst>
          <pc:docMk/>
          <pc:sldMk cId="0" sldId="258"/>
        </pc:sldMkLst>
        <pc:spChg chg="mod">
          <ac:chgData name="Debarati Karmakar" userId="5edb27a425c7d362" providerId="LiveId" clId="{25E8598A-D75A-4A15-BD32-896676CAE1EB}" dt="2024-07-05T17:37:19.562" v="151" actId="20577"/>
          <ac:spMkLst>
            <pc:docMk/>
            <pc:sldMk cId="0" sldId="258"/>
            <ac:spMk id="7" creationId="{00000000-0000-0000-0000-000000000000}"/>
          </ac:spMkLst>
        </pc:spChg>
        <pc:picChg chg="del">
          <ac:chgData name="Debarati Karmakar" userId="5edb27a425c7d362" providerId="LiveId" clId="{25E8598A-D75A-4A15-BD32-896676CAE1EB}" dt="2024-07-05T17:28:35.105" v="2" actId="478"/>
          <ac:picMkLst>
            <pc:docMk/>
            <pc:sldMk cId="0" sldId="258"/>
            <ac:picMk id="11" creationId="{7DF4F791-C032-F9BB-91FB-E635BCFE9323}"/>
          </ac:picMkLst>
        </pc:picChg>
      </pc:sldChg>
      <pc:sldChg chg="delSp modSp mod delAnim">
        <pc:chgData name="Debarati Karmakar" userId="5edb27a425c7d362" providerId="LiveId" clId="{25E8598A-D75A-4A15-BD32-896676CAE1EB}" dt="2024-07-05T17:36:04.201" v="137" actId="207"/>
        <pc:sldMkLst>
          <pc:docMk/>
          <pc:sldMk cId="0" sldId="259"/>
        </pc:sldMkLst>
        <pc:spChg chg="mod">
          <ac:chgData name="Debarati Karmakar" userId="5edb27a425c7d362" providerId="LiveId" clId="{25E8598A-D75A-4A15-BD32-896676CAE1EB}" dt="2024-07-05T17:36:04.201" v="137" actId="207"/>
          <ac:spMkLst>
            <pc:docMk/>
            <pc:sldMk cId="0" sldId="259"/>
            <ac:spMk id="2" creationId="{00000000-0000-0000-0000-000000000000}"/>
          </ac:spMkLst>
        </pc:spChg>
        <pc:picChg chg="del">
          <ac:chgData name="Debarati Karmakar" userId="5edb27a425c7d362" providerId="LiveId" clId="{25E8598A-D75A-4A15-BD32-896676CAE1EB}" dt="2024-07-05T17:29:21.492" v="13" actId="478"/>
          <ac:picMkLst>
            <pc:docMk/>
            <pc:sldMk cId="0" sldId="259"/>
            <ac:picMk id="15" creationId="{8EFEE413-5065-A4D2-07C6-11EEBF08E8DB}"/>
          </ac:picMkLst>
        </pc:picChg>
      </pc:sldChg>
      <pc:sldChg chg="delSp modSp mod setBg delAnim">
        <pc:chgData name="Debarati Karmakar" userId="5edb27a425c7d362" providerId="LiveId" clId="{25E8598A-D75A-4A15-BD32-896676CAE1EB}" dt="2024-07-05T17:36:43.695" v="141" actId="207"/>
        <pc:sldMkLst>
          <pc:docMk/>
          <pc:sldMk cId="0" sldId="260"/>
        </pc:sldMkLst>
        <pc:spChg chg="mod">
          <ac:chgData name="Debarati Karmakar" userId="5edb27a425c7d362" providerId="LiveId" clId="{25E8598A-D75A-4A15-BD32-896676CAE1EB}" dt="2024-07-05T17:36:43.695" v="141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Debarati Karmakar" userId="5edb27a425c7d362" providerId="LiveId" clId="{25E8598A-D75A-4A15-BD32-896676CAE1EB}" dt="2024-07-05T17:29:39.486" v="15" actId="20577"/>
          <ac:spMkLst>
            <pc:docMk/>
            <pc:sldMk cId="0" sldId="260"/>
            <ac:spMk id="9" creationId="{00000000-0000-0000-0000-000000000000}"/>
          </ac:spMkLst>
        </pc:spChg>
        <pc:picChg chg="del">
          <ac:chgData name="Debarati Karmakar" userId="5edb27a425c7d362" providerId="LiveId" clId="{25E8598A-D75A-4A15-BD32-896676CAE1EB}" dt="2024-07-05T17:29:47.324" v="17" actId="478"/>
          <ac:picMkLst>
            <pc:docMk/>
            <pc:sldMk cId="0" sldId="260"/>
            <ac:picMk id="7" creationId="{00000000-0000-0000-0000-000000000000}"/>
          </ac:picMkLst>
        </pc:picChg>
        <pc:picChg chg="del">
          <ac:chgData name="Debarati Karmakar" userId="5edb27a425c7d362" providerId="LiveId" clId="{25E8598A-D75A-4A15-BD32-896676CAE1EB}" dt="2024-07-05T17:29:43.224" v="16" actId="478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Debarati Karmakar" userId="5edb27a425c7d362" providerId="LiveId" clId="{25E8598A-D75A-4A15-BD32-896676CAE1EB}" dt="2024-07-05T17:29:37.045" v="14" actId="478"/>
          <ac:picMkLst>
            <pc:docMk/>
            <pc:sldMk cId="0" sldId="260"/>
            <ac:picMk id="17" creationId="{81BBB3E3-3568-F727-9ED2-1A8939D5421A}"/>
          </ac:picMkLst>
        </pc:picChg>
      </pc:sldChg>
      <pc:sldChg chg="delSp modSp mod delAnim">
        <pc:chgData name="Debarati Karmakar" userId="5edb27a425c7d362" providerId="LiveId" clId="{25E8598A-D75A-4A15-BD32-896676CAE1EB}" dt="2024-07-05T17:30:04.157" v="19" actId="1440"/>
        <pc:sldMkLst>
          <pc:docMk/>
          <pc:sldMk cId="0" sldId="261"/>
        </pc:sldMkLst>
        <pc:picChg chg="mod">
          <ac:chgData name="Debarati Karmakar" userId="5edb27a425c7d362" providerId="LiveId" clId="{25E8598A-D75A-4A15-BD32-896676CAE1EB}" dt="2024-07-05T17:30:04.157" v="19" actId="1440"/>
          <ac:picMkLst>
            <pc:docMk/>
            <pc:sldMk cId="0" sldId="261"/>
            <ac:picMk id="4" creationId="{00000000-0000-0000-0000-000000000000}"/>
          </ac:picMkLst>
        </pc:picChg>
        <pc:picChg chg="del">
          <ac:chgData name="Debarati Karmakar" userId="5edb27a425c7d362" providerId="LiveId" clId="{25E8598A-D75A-4A15-BD32-896676CAE1EB}" dt="2024-07-05T17:29:52.682" v="18" actId="478"/>
          <ac:picMkLst>
            <pc:docMk/>
            <pc:sldMk cId="0" sldId="261"/>
            <ac:picMk id="8" creationId="{909571B4-9119-3180-05DD-95DDC2F2B6A0}"/>
          </ac:picMkLst>
        </pc:picChg>
      </pc:sldChg>
      <pc:sldChg chg="delSp mod delAnim">
        <pc:chgData name="Debarati Karmakar" userId="5edb27a425c7d362" providerId="LiveId" clId="{25E8598A-D75A-4A15-BD32-896676CAE1EB}" dt="2024-07-05T17:30:09.080" v="20" actId="478"/>
        <pc:sldMkLst>
          <pc:docMk/>
          <pc:sldMk cId="0" sldId="262"/>
        </pc:sldMkLst>
        <pc:picChg chg="del">
          <ac:chgData name="Debarati Karmakar" userId="5edb27a425c7d362" providerId="LiveId" clId="{25E8598A-D75A-4A15-BD32-896676CAE1EB}" dt="2024-07-05T17:30:09.080" v="20" actId="478"/>
          <ac:picMkLst>
            <pc:docMk/>
            <pc:sldMk cId="0" sldId="262"/>
            <ac:picMk id="9" creationId="{CF13F46C-5C69-C25D-AE04-94B6361D7E5E}"/>
          </ac:picMkLst>
        </pc:picChg>
      </pc:sldChg>
      <pc:sldChg chg="delSp modSp mod delAnim">
        <pc:chgData name="Debarati Karmakar" userId="5edb27a425c7d362" providerId="LiveId" clId="{25E8598A-D75A-4A15-BD32-896676CAE1EB}" dt="2024-07-05T17:30:37.369" v="27" actId="478"/>
        <pc:sldMkLst>
          <pc:docMk/>
          <pc:sldMk cId="0" sldId="263"/>
        </pc:sldMkLst>
        <pc:spChg chg="mod">
          <ac:chgData name="Debarati Karmakar" userId="5edb27a425c7d362" providerId="LiveId" clId="{25E8598A-D75A-4A15-BD32-896676CAE1EB}" dt="2024-07-05T17:30:28.016" v="25" actId="14100"/>
          <ac:spMkLst>
            <pc:docMk/>
            <pc:sldMk cId="0" sldId="263"/>
            <ac:spMk id="12" creationId="{00000000-0000-0000-0000-000000000000}"/>
          </ac:spMkLst>
        </pc:spChg>
        <pc:spChg chg="mod">
          <ac:chgData name="Debarati Karmakar" userId="5edb27a425c7d362" providerId="LiveId" clId="{25E8598A-D75A-4A15-BD32-896676CAE1EB}" dt="2024-07-05T17:30:19.095" v="23" actId="14100"/>
          <ac:spMkLst>
            <pc:docMk/>
            <pc:sldMk cId="0" sldId="263"/>
            <ac:spMk id="13" creationId="{00000000-0000-0000-0000-000000000000}"/>
          </ac:spMkLst>
        </pc:spChg>
        <pc:picChg chg="del">
          <ac:chgData name="Debarati Karmakar" userId="5edb27a425c7d362" providerId="LiveId" clId="{25E8598A-D75A-4A15-BD32-896676CAE1EB}" dt="2024-07-05T17:30:37.369" v="27" actId="478"/>
          <ac:picMkLst>
            <pc:docMk/>
            <pc:sldMk cId="0" sldId="263"/>
            <ac:picMk id="18" creationId="{3413BF3C-B42F-3FB0-6CB4-F97989241305}"/>
          </ac:picMkLst>
        </pc:picChg>
      </pc:sldChg>
      <pc:sldChg chg="delSp modSp mod delAnim">
        <pc:chgData name="Debarati Karmakar" userId="5edb27a425c7d362" providerId="LiveId" clId="{25E8598A-D75A-4A15-BD32-896676CAE1EB}" dt="2024-07-05T18:09:49.877" v="156" actId="1035"/>
        <pc:sldMkLst>
          <pc:docMk/>
          <pc:sldMk cId="0" sldId="264"/>
        </pc:sldMkLst>
        <pc:spChg chg="mod">
          <ac:chgData name="Debarati Karmakar" userId="5edb27a425c7d362" providerId="LiveId" clId="{25E8598A-D75A-4A15-BD32-896676CAE1EB}" dt="2024-07-05T18:09:49.877" v="156" actId="1035"/>
          <ac:spMkLst>
            <pc:docMk/>
            <pc:sldMk cId="0" sldId="264"/>
            <ac:spMk id="11" creationId="{00000000-0000-0000-0000-000000000000}"/>
          </ac:spMkLst>
        </pc:spChg>
        <pc:picChg chg="del">
          <ac:chgData name="Debarati Karmakar" userId="5edb27a425c7d362" providerId="LiveId" clId="{25E8598A-D75A-4A15-BD32-896676CAE1EB}" dt="2024-07-05T17:30:33.828" v="26" actId="478"/>
          <ac:picMkLst>
            <pc:docMk/>
            <pc:sldMk cId="0" sldId="264"/>
            <ac:picMk id="13" creationId="{BCB30E32-D269-588A-2244-087575CBD913}"/>
          </ac:picMkLst>
        </pc:picChg>
      </pc:sldChg>
      <pc:sldChg chg="delSp mod delAnim">
        <pc:chgData name="Debarati Karmakar" userId="5edb27a425c7d362" providerId="LiveId" clId="{25E8598A-D75A-4A15-BD32-896676CAE1EB}" dt="2024-07-05T17:30:41.155" v="28" actId="478"/>
        <pc:sldMkLst>
          <pc:docMk/>
          <pc:sldMk cId="0" sldId="265"/>
        </pc:sldMkLst>
        <pc:picChg chg="del">
          <ac:chgData name="Debarati Karmakar" userId="5edb27a425c7d362" providerId="LiveId" clId="{25E8598A-D75A-4A15-BD32-896676CAE1EB}" dt="2024-07-05T17:30:41.155" v="28" actId="478"/>
          <ac:picMkLst>
            <pc:docMk/>
            <pc:sldMk cId="0" sldId="265"/>
            <ac:picMk id="46" creationId="{E9DF7FA3-7671-2DFB-75BA-B125353E94E2}"/>
          </ac:picMkLst>
        </pc:picChg>
      </pc:sldChg>
      <pc:sldChg chg="delSp mod delAnim">
        <pc:chgData name="Debarati Karmakar" userId="5edb27a425c7d362" providerId="LiveId" clId="{25E8598A-D75A-4A15-BD32-896676CAE1EB}" dt="2024-07-05T17:34:53.657" v="90" actId="478"/>
        <pc:sldMkLst>
          <pc:docMk/>
          <pc:sldMk cId="0" sldId="266"/>
        </pc:sldMkLst>
        <pc:picChg chg="del">
          <ac:chgData name="Debarati Karmakar" userId="5edb27a425c7d362" providerId="LiveId" clId="{25E8598A-D75A-4A15-BD32-896676CAE1EB}" dt="2024-07-05T17:34:53.657" v="90" actId="478"/>
          <ac:picMkLst>
            <pc:docMk/>
            <pc:sldMk cId="0" sldId="266"/>
            <ac:picMk id="17" creationId="{7E3FA49C-EC3B-66FA-D718-99420676983A}"/>
          </ac:picMkLst>
        </pc:picChg>
      </pc:sldChg>
      <pc:sldChg chg="addSp delSp modSp mod delAnim">
        <pc:chgData name="Debarati Karmakar" userId="5edb27a425c7d362" providerId="LiveId" clId="{25E8598A-D75A-4A15-BD32-896676CAE1EB}" dt="2024-07-05T18:10:16.921" v="162" actId="20577"/>
        <pc:sldMkLst>
          <pc:docMk/>
          <pc:sldMk cId="0" sldId="267"/>
        </pc:sldMkLst>
        <pc:spChg chg="mod">
          <ac:chgData name="Debarati Karmakar" userId="5edb27a425c7d362" providerId="LiveId" clId="{25E8598A-D75A-4A15-BD32-896676CAE1EB}" dt="2024-07-05T18:10:16.921" v="162" actId="20577"/>
          <ac:spMkLst>
            <pc:docMk/>
            <pc:sldMk cId="0" sldId="267"/>
            <ac:spMk id="15" creationId="{00000000-0000-0000-0000-000000000000}"/>
          </ac:spMkLst>
        </pc:spChg>
        <pc:grpChg chg="add del mod">
          <ac:chgData name="Debarati Karmakar" userId="5edb27a425c7d362" providerId="LiveId" clId="{25E8598A-D75A-4A15-BD32-896676CAE1EB}" dt="2024-07-05T17:32:21.428" v="47" actId="478"/>
          <ac:grpSpMkLst>
            <pc:docMk/>
            <pc:sldMk cId="0" sldId="267"/>
            <ac:grpSpMk id="7" creationId="{00000000-0000-0000-0000-000000000000}"/>
          </ac:grpSpMkLst>
        </pc:grpChg>
        <pc:picChg chg="del">
          <ac:chgData name="Debarati Karmakar" userId="5edb27a425c7d362" providerId="LiveId" clId="{25E8598A-D75A-4A15-BD32-896676CAE1EB}" dt="2024-07-05T17:30:46.051" v="29" actId="478"/>
          <ac:picMkLst>
            <pc:docMk/>
            <pc:sldMk cId="0" sldId="267"/>
            <ac:picMk id="16" creationId="{88615E66-D56F-C29C-93B7-62A314CAD2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57487" y="1233252"/>
            <a:ext cx="15773024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356" y="3692495"/>
            <a:ext cx="17267287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0554" y="2317729"/>
            <a:ext cx="16086891" cy="5875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EFFFD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jp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682" y="4192041"/>
            <a:ext cx="8427085" cy="226949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5080" indent="291465">
              <a:lnSpc>
                <a:spcPts val="8450"/>
              </a:lnSpc>
              <a:spcBef>
                <a:spcPts val="965"/>
              </a:spcBef>
            </a:pPr>
            <a:r>
              <a:rPr sz="7650" spc="15" dirty="0">
                <a:solidFill>
                  <a:srgbClr val="FEFFFD"/>
                </a:solidFill>
                <a:latin typeface="Comic Sans MS"/>
                <a:cs typeface="Comic Sans MS"/>
              </a:rPr>
              <a:t>Wavecon</a:t>
            </a:r>
            <a:r>
              <a:rPr sz="7650" spc="-55" dirty="0">
                <a:solidFill>
                  <a:srgbClr val="FEFFFD"/>
                </a:solidFill>
                <a:latin typeface="Comic Sans MS"/>
                <a:cs typeface="Comic Sans MS"/>
              </a:rPr>
              <a:t> </a:t>
            </a:r>
            <a:r>
              <a:rPr sz="7650" spc="15" dirty="0">
                <a:solidFill>
                  <a:srgbClr val="FEFFFD"/>
                </a:solidFill>
                <a:latin typeface="Comic Sans MS"/>
                <a:cs typeface="Comic Sans MS"/>
              </a:rPr>
              <a:t>Telecom </a:t>
            </a:r>
            <a:r>
              <a:rPr sz="7650" spc="-2270" dirty="0">
                <a:solidFill>
                  <a:srgbClr val="FEFFFD"/>
                </a:solidFill>
                <a:latin typeface="Comic Sans MS"/>
                <a:cs typeface="Comic Sans MS"/>
              </a:rPr>
              <a:t> </a:t>
            </a:r>
            <a:r>
              <a:rPr sz="7650" spc="15" dirty="0">
                <a:solidFill>
                  <a:srgbClr val="FEFFFD"/>
                </a:solidFill>
                <a:latin typeface="Comic Sans MS"/>
                <a:cs typeface="Comic Sans MS"/>
              </a:rPr>
              <a:t>Analysis</a:t>
            </a:r>
            <a:endParaRPr sz="7650" dirty="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1011" y="6853314"/>
            <a:ext cx="5758180" cy="57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35" dirty="0">
                <a:solidFill>
                  <a:srgbClr val="FEFFFD"/>
                </a:solidFill>
                <a:latin typeface="Verdana"/>
                <a:cs typeface="Verdana"/>
              </a:rPr>
              <a:t>--</a:t>
            </a:r>
            <a:r>
              <a:rPr sz="3600" spc="-2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600" spc="155" dirty="0">
                <a:solidFill>
                  <a:srgbClr val="FEFFFD"/>
                </a:solidFill>
                <a:latin typeface="Verdana"/>
                <a:cs typeface="Verdana"/>
              </a:rPr>
              <a:t>by</a:t>
            </a:r>
            <a:r>
              <a:rPr sz="3600" spc="-2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lang="en-IN" sz="3600" spc="40" dirty="0">
                <a:solidFill>
                  <a:srgbClr val="FEFFFD"/>
                </a:solidFill>
                <a:latin typeface="Verdana"/>
                <a:cs typeface="Verdana"/>
              </a:rPr>
              <a:t>Ritwick Mukherjee</a:t>
            </a:r>
            <a:endParaRPr sz="36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1"/>
    </mc:Choice>
    <mc:Fallback xmlns="">
      <p:transition spd="slow" advTm="326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3893" y="2645452"/>
              <a:ext cx="8220074" cy="20954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6417" y="5042771"/>
              <a:ext cx="8982073" cy="21526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1038" y="7536701"/>
              <a:ext cx="9658349" cy="1971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86793" y="2645460"/>
              <a:ext cx="3489960" cy="1510030"/>
            </a:xfrm>
            <a:custGeom>
              <a:avLst/>
              <a:gdLst/>
              <a:ahLst/>
              <a:cxnLst/>
              <a:rect l="l" t="t" r="r" b="b"/>
              <a:pathLst>
                <a:path w="3489959" h="1510029">
                  <a:moveTo>
                    <a:pt x="2739557" y="1509855"/>
                  </a:moveTo>
                  <a:lnTo>
                    <a:pt x="0" y="816319"/>
                  </a:lnTo>
                  <a:lnTo>
                    <a:pt x="750443" y="571981"/>
                  </a:lnTo>
                  <a:lnTo>
                    <a:pt x="206656" y="0"/>
                  </a:lnTo>
                  <a:lnTo>
                    <a:pt x="2946214" y="693536"/>
                  </a:lnTo>
                  <a:lnTo>
                    <a:pt x="3489814" y="1265321"/>
                  </a:lnTo>
                  <a:lnTo>
                    <a:pt x="3489743" y="1265601"/>
                  </a:lnTo>
                  <a:lnTo>
                    <a:pt x="2739557" y="1509855"/>
                  </a:lnTo>
                  <a:close/>
                </a:path>
              </a:pathLst>
            </a:custGeom>
            <a:solidFill>
              <a:srgbClr val="E3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 rot="840000">
            <a:off x="6443418" y="3336517"/>
            <a:ext cx="1207956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35</a:t>
            </a:r>
            <a:r>
              <a:rPr sz="2800" spc="-30" dirty="0">
                <a:solidFill>
                  <a:srgbClr val="FEFFFD"/>
                </a:solidFill>
                <a:latin typeface="Roboto"/>
                <a:cs typeface="Roboto"/>
              </a:rPr>
              <a:t>.</a:t>
            </a: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12</a:t>
            </a:r>
            <a:r>
              <a:rPr sz="2800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15893" y="698465"/>
            <a:ext cx="15692755" cy="13284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100"/>
              </a:lnSpc>
              <a:spcBef>
                <a:spcPts val="259"/>
              </a:spcBef>
              <a:tabLst>
                <a:tab pos="732790" algn="l"/>
              </a:tabLst>
            </a:pPr>
            <a:r>
              <a:rPr sz="4300" spc="-20" dirty="0">
                <a:solidFill>
                  <a:srgbClr val="2E2D2D"/>
                </a:solidFill>
                <a:latin typeface="Roboto"/>
                <a:cs typeface="Roboto"/>
              </a:rPr>
              <a:t>4.	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Is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30" dirty="0">
                <a:solidFill>
                  <a:srgbClr val="2E2D2D"/>
                </a:solidFill>
                <a:latin typeface="Roboto"/>
                <a:cs typeface="Roboto"/>
              </a:rPr>
              <a:t>there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80" dirty="0">
                <a:solidFill>
                  <a:srgbClr val="2E2D2D"/>
                </a:solidFill>
                <a:latin typeface="Roboto"/>
                <a:cs typeface="Roboto"/>
              </a:rPr>
              <a:t>any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5" dirty="0">
                <a:solidFill>
                  <a:srgbClr val="2E2D2D"/>
                </a:solidFill>
                <a:latin typeface="Roboto"/>
                <a:cs typeface="Roboto"/>
              </a:rPr>
              <a:t>plan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10" dirty="0">
                <a:solidFill>
                  <a:srgbClr val="2E2D2D"/>
                </a:solidFill>
                <a:latin typeface="Roboto"/>
                <a:cs typeface="Roboto"/>
              </a:rPr>
              <a:t>affected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5" dirty="0">
                <a:solidFill>
                  <a:srgbClr val="2E2D2D"/>
                </a:solidFill>
                <a:latin typeface="Roboto"/>
                <a:cs typeface="Roboto"/>
              </a:rPr>
              <a:t>largely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85" dirty="0">
                <a:solidFill>
                  <a:srgbClr val="2E2D2D"/>
                </a:solidFill>
                <a:latin typeface="Roboto"/>
                <a:cs typeface="Roboto"/>
              </a:rPr>
              <a:t>by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35" dirty="0">
                <a:solidFill>
                  <a:srgbClr val="2E2D2D"/>
                </a:solidFill>
                <a:latin typeface="Roboto"/>
                <a:cs typeface="Roboto"/>
              </a:rPr>
              <a:t>the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5G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50" dirty="0">
                <a:solidFill>
                  <a:srgbClr val="2E2D2D"/>
                </a:solidFill>
                <a:latin typeface="Roboto"/>
                <a:cs typeface="Roboto"/>
              </a:rPr>
              <a:t>launch?</a:t>
            </a:r>
            <a:r>
              <a:rPr sz="430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50" dirty="0">
                <a:solidFill>
                  <a:srgbClr val="2E2D2D"/>
                </a:solidFill>
                <a:latin typeface="Roboto"/>
                <a:cs typeface="Roboto"/>
              </a:rPr>
              <a:t>Should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we </a:t>
            </a:r>
            <a:r>
              <a:rPr sz="4300" spc="-105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continue</a:t>
            </a:r>
            <a:r>
              <a:rPr sz="4300" spc="-10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25" dirty="0">
                <a:solidFill>
                  <a:srgbClr val="2E2D2D"/>
                </a:solidFill>
                <a:latin typeface="Roboto"/>
                <a:cs typeface="Roboto"/>
              </a:rPr>
              <a:t>or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discontinue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50" dirty="0">
                <a:solidFill>
                  <a:srgbClr val="2E2D2D"/>
                </a:solidFill>
                <a:latin typeface="Roboto"/>
                <a:cs typeface="Roboto"/>
              </a:rPr>
              <a:t>that</a:t>
            </a:r>
            <a:r>
              <a:rPr sz="4300" spc="-5" dirty="0">
                <a:solidFill>
                  <a:srgbClr val="2E2D2D"/>
                </a:solidFill>
                <a:latin typeface="Roboto"/>
                <a:cs typeface="Roboto"/>
              </a:rPr>
              <a:t> </a:t>
            </a:r>
            <a:r>
              <a:rPr sz="4300" spc="-40" dirty="0">
                <a:solidFill>
                  <a:srgbClr val="2E2D2D"/>
                </a:solidFill>
                <a:latin typeface="Roboto"/>
                <a:cs typeface="Roboto"/>
              </a:rPr>
              <a:t>plan?</a:t>
            </a:r>
            <a:endParaRPr sz="43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37205" y="3780643"/>
            <a:ext cx="3086735" cy="3405504"/>
            <a:chOff x="1237205" y="3780643"/>
            <a:chExt cx="3086735" cy="3405504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205" y="3780643"/>
              <a:ext cx="2723734" cy="5528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0258" y="4521510"/>
              <a:ext cx="2327859" cy="41358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33645" y="4496784"/>
              <a:ext cx="125192" cy="1214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89961" y="4626494"/>
              <a:ext cx="2871470" cy="998219"/>
            </a:xfrm>
            <a:custGeom>
              <a:avLst/>
              <a:gdLst/>
              <a:ahLst/>
              <a:cxnLst/>
              <a:rect l="l" t="t" r="r" b="b"/>
              <a:pathLst>
                <a:path w="2871470" h="998220">
                  <a:moveTo>
                    <a:pt x="2471208" y="283596"/>
                  </a:moveTo>
                  <a:lnTo>
                    <a:pt x="2471208" y="5298"/>
                  </a:lnTo>
                  <a:lnTo>
                    <a:pt x="2541098" y="5298"/>
                  </a:lnTo>
                  <a:lnTo>
                    <a:pt x="2541098" y="283596"/>
                  </a:lnTo>
                  <a:lnTo>
                    <a:pt x="2471208" y="283596"/>
                  </a:lnTo>
                  <a:close/>
                </a:path>
                <a:path w="2871470" h="998220">
                  <a:moveTo>
                    <a:pt x="2621080" y="283596"/>
                  </a:moveTo>
                  <a:lnTo>
                    <a:pt x="2621080" y="5298"/>
                  </a:lnTo>
                  <a:lnTo>
                    <a:pt x="2688195" y="5298"/>
                  </a:lnTo>
                  <a:lnTo>
                    <a:pt x="2688195" y="46172"/>
                  </a:lnTo>
                  <a:lnTo>
                    <a:pt x="2693493" y="47434"/>
                  </a:lnTo>
                  <a:lnTo>
                    <a:pt x="2708505" y="26681"/>
                  </a:lnTo>
                  <a:lnTo>
                    <a:pt x="2727555" y="11858"/>
                  </a:lnTo>
                  <a:lnTo>
                    <a:pt x="2750641" y="2964"/>
                  </a:lnTo>
                  <a:lnTo>
                    <a:pt x="2777765" y="0"/>
                  </a:lnTo>
                  <a:lnTo>
                    <a:pt x="2800260" y="1640"/>
                  </a:lnTo>
                  <a:lnTo>
                    <a:pt x="2848538" y="26240"/>
                  </a:lnTo>
                  <a:lnTo>
                    <a:pt x="2869708" y="79083"/>
                  </a:lnTo>
                  <a:lnTo>
                    <a:pt x="2871119" y="102690"/>
                  </a:lnTo>
                  <a:lnTo>
                    <a:pt x="2871119" y="283596"/>
                  </a:lnTo>
                  <a:lnTo>
                    <a:pt x="2801229" y="283596"/>
                  </a:lnTo>
                  <a:lnTo>
                    <a:pt x="2801229" y="111268"/>
                  </a:lnTo>
                  <a:lnTo>
                    <a:pt x="2800536" y="98361"/>
                  </a:lnTo>
                  <a:lnTo>
                    <a:pt x="2775683" y="62099"/>
                  </a:lnTo>
                  <a:lnTo>
                    <a:pt x="2754552" y="59040"/>
                  </a:lnTo>
                  <a:lnTo>
                    <a:pt x="2740368" y="60254"/>
                  </a:lnTo>
                  <a:lnTo>
                    <a:pt x="2700408" y="89570"/>
                  </a:lnTo>
                  <a:lnTo>
                    <a:pt x="2690970" y="139527"/>
                  </a:lnTo>
                  <a:lnTo>
                    <a:pt x="2690970" y="283596"/>
                  </a:lnTo>
                  <a:lnTo>
                    <a:pt x="2621080" y="283596"/>
                  </a:lnTo>
                  <a:close/>
                </a:path>
                <a:path w="2871470" h="998220">
                  <a:moveTo>
                    <a:pt x="0" y="997971"/>
                  </a:moveTo>
                  <a:lnTo>
                    <a:pt x="0" y="629094"/>
                  </a:lnTo>
                  <a:lnTo>
                    <a:pt x="148106" y="629094"/>
                  </a:lnTo>
                  <a:lnTo>
                    <a:pt x="198347" y="635685"/>
                  </a:lnTo>
                  <a:lnTo>
                    <a:pt x="234522" y="655460"/>
                  </a:lnTo>
                  <a:lnTo>
                    <a:pt x="256378" y="686841"/>
                  </a:lnTo>
                  <a:lnTo>
                    <a:pt x="263664" y="728251"/>
                  </a:lnTo>
                  <a:lnTo>
                    <a:pt x="262599" y="744273"/>
                  </a:lnTo>
                  <a:lnTo>
                    <a:pt x="246633" y="783255"/>
                  </a:lnTo>
                  <a:lnTo>
                    <a:pt x="211648" y="809748"/>
                  </a:lnTo>
                  <a:lnTo>
                    <a:pt x="195792" y="816055"/>
                  </a:lnTo>
                  <a:lnTo>
                    <a:pt x="195792" y="821354"/>
                  </a:lnTo>
                  <a:lnTo>
                    <a:pt x="229215" y="852152"/>
                  </a:lnTo>
                  <a:lnTo>
                    <a:pt x="244236" y="887964"/>
                  </a:lnTo>
                  <a:lnTo>
                    <a:pt x="281073" y="997971"/>
                  </a:lnTo>
                  <a:lnTo>
                    <a:pt x="206137" y="997971"/>
                  </a:lnTo>
                  <a:lnTo>
                    <a:pt x="170057" y="887711"/>
                  </a:lnTo>
                  <a:lnTo>
                    <a:pt x="167194" y="879850"/>
                  </a:lnTo>
                  <a:lnTo>
                    <a:pt x="139905" y="848477"/>
                  </a:lnTo>
                  <a:lnTo>
                    <a:pt x="112025" y="844314"/>
                  </a:lnTo>
                  <a:lnTo>
                    <a:pt x="72917" y="844314"/>
                  </a:lnTo>
                  <a:lnTo>
                    <a:pt x="72917" y="997971"/>
                  </a:lnTo>
                  <a:lnTo>
                    <a:pt x="0" y="997971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3176" y="5293664"/>
              <a:ext cx="158749" cy="1390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1909" y="5340869"/>
              <a:ext cx="257175" cy="288925"/>
            </a:xfrm>
            <a:custGeom>
              <a:avLst/>
              <a:gdLst/>
              <a:ahLst/>
              <a:cxnLst/>
              <a:rect l="l" t="t" r="r" b="b"/>
              <a:pathLst>
                <a:path w="257175" h="288925">
                  <a:moveTo>
                    <a:pt x="250039" y="160216"/>
                  </a:moveTo>
                  <a:lnTo>
                    <a:pt x="71151" y="160216"/>
                  </a:lnTo>
                  <a:lnTo>
                    <a:pt x="73579" y="177145"/>
                  </a:lnTo>
                  <a:lnTo>
                    <a:pt x="91840" y="213075"/>
                  </a:lnTo>
                  <a:lnTo>
                    <a:pt x="140032" y="229602"/>
                  </a:lnTo>
                  <a:lnTo>
                    <a:pt x="151449" y="229042"/>
                  </a:lnTo>
                  <a:lnTo>
                    <a:pt x="192323" y="209385"/>
                  </a:lnTo>
                  <a:lnTo>
                    <a:pt x="202857" y="193521"/>
                  </a:lnTo>
                  <a:lnTo>
                    <a:pt x="208155" y="193521"/>
                  </a:lnTo>
                  <a:lnTo>
                    <a:pt x="254580" y="223294"/>
                  </a:lnTo>
                  <a:lnTo>
                    <a:pt x="226337" y="260951"/>
                  </a:lnTo>
                  <a:lnTo>
                    <a:pt x="181347" y="284353"/>
                  </a:lnTo>
                  <a:lnTo>
                    <a:pt x="140032" y="288895"/>
                  </a:lnTo>
                  <a:lnTo>
                    <a:pt x="119192" y="287870"/>
                  </a:lnTo>
                  <a:lnTo>
                    <a:pt x="81914" y="279670"/>
                  </a:lnTo>
                  <a:lnTo>
                    <a:pt x="37657" y="252089"/>
                  </a:lnTo>
                  <a:lnTo>
                    <a:pt x="9579" y="206571"/>
                  </a:lnTo>
                  <a:lnTo>
                    <a:pt x="1064" y="167021"/>
                  </a:lnTo>
                  <a:lnTo>
                    <a:pt x="0" y="144573"/>
                  </a:lnTo>
                  <a:lnTo>
                    <a:pt x="1119" y="121786"/>
                  </a:lnTo>
                  <a:lnTo>
                    <a:pt x="10076" y="81795"/>
                  </a:lnTo>
                  <a:lnTo>
                    <a:pt x="38981" y="36175"/>
                  </a:lnTo>
                  <a:lnTo>
                    <a:pt x="82095" y="9012"/>
                  </a:lnTo>
                  <a:lnTo>
                    <a:pt x="134985" y="0"/>
                  </a:lnTo>
                  <a:lnTo>
                    <a:pt x="162779" y="1955"/>
                  </a:lnTo>
                  <a:lnTo>
                    <a:pt x="208006" y="17598"/>
                  </a:lnTo>
                  <a:lnTo>
                    <a:pt x="239182" y="48758"/>
                  </a:lnTo>
                  <a:lnTo>
                    <a:pt x="254888" y="94679"/>
                  </a:lnTo>
                  <a:lnTo>
                    <a:pt x="256851" y="123127"/>
                  </a:lnTo>
                  <a:lnTo>
                    <a:pt x="256757" y="133487"/>
                  </a:lnTo>
                  <a:lnTo>
                    <a:pt x="256473" y="142618"/>
                  </a:lnTo>
                  <a:lnTo>
                    <a:pt x="256000" y="150518"/>
                  </a:lnTo>
                  <a:lnTo>
                    <a:pt x="255337" y="157189"/>
                  </a:lnTo>
                  <a:lnTo>
                    <a:pt x="250039" y="160216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4871" y="5375413"/>
              <a:ext cx="156730" cy="10021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894749" y="5340869"/>
              <a:ext cx="575945" cy="288925"/>
            </a:xfrm>
            <a:custGeom>
              <a:avLst/>
              <a:gdLst/>
              <a:ahLst/>
              <a:cxnLst/>
              <a:rect l="l" t="t" r="r" b="b"/>
              <a:pathLst>
                <a:path w="575944" h="288925">
                  <a:moveTo>
                    <a:pt x="186204" y="283596"/>
                  </a:moveTo>
                  <a:lnTo>
                    <a:pt x="102942" y="283596"/>
                  </a:lnTo>
                  <a:lnTo>
                    <a:pt x="0" y="5298"/>
                  </a:lnTo>
                  <a:lnTo>
                    <a:pt x="73169" y="5298"/>
                  </a:lnTo>
                  <a:lnTo>
                    <a:pt x="142302" y="203614"/>
                  </a:lnTo>
                  <a:lnTo>
                    <a:pt x="148106" y="203614"/>
                  </a:lnTo>
                  <a:lnTo>
                    <a:pt x="217491" y="5298"/>
                  </a:lnTo>
                  <a:lnTo>
                    <a:pt x="288895" y="5298"/>
                  </a:lnTo>
                  <a:lnTo>
                    <a:pt x="186204" y="283596"/>
                  </a:lnTo>
                  <a:close/>
                </a:path>
                <a:path w="575944" h="288925">
                  <a:moveTo>
                    <a:pt x="568959" y="160216"/>
                  </a:moveTo>
                  <a:lnTo>
                    <a:pt x="390071" y="160216"/>
                  </a:lnTo>
                  <a:lnTo>
                    <a:pt x="392499" y="177145"/>
                  </a:lnTo>
                  <a:lnTo>
                    <a:pt x="410760" y="213075"/>
                  </a:lnTo>
                  <a:lnTo>
                    <a:pt x="458952" y="229602"/>
                  </a:lnTo>
                  <a:lnTo>
                    <a:pt x="470369" y="229042"/>
                  </a:lnTo>
                  <a:lnTo>
                    <a:pt x="511243" y="209385"/>
                  </a:lnTo>
                  <a:lnTo>
                    <a:pt x="521777" y="193521"/>
                  </a:lnTo>
                  <a:lnTo>
                    <a:pt x="527075" y="193521"/>
                  </a:lnTo>
                  <a:lnTo>
                    <a:pt x="573500" y="223294"/>
                  </a:lnTo>
                  <a:lnTo>
                    <a:pt x="545258" y="260951"/>
                  </a:lnTo>
                  <a:lnTo>
                    <a:pt x="500267" y="284353"/>
                  </a:lnTo>
                  <a:lnTo>
                    <a:pt x="458952" y="288895"/>
                  </a:lnTo>
                  <a:lnTo>
                    <a:pt x="438112" y="287870"/>
                  </a:lnTo>
                  <a:lnTo>
                    <a:pt x="400834" y="279670"/>
                  </a:lnTo>
                  <a:lnTo>
                    <a:pt x="356577" y="252089"/>
                  </a:lnTo>
                  <a:lnTo>
                    <a:pt x="328499" y="206571"/>
                  </a:lnTo>
                  <a:lnTo>
                    <a:pt x="319984" y="167021"/>
                  </a:lnTo>
                  <a:lnTo>
                    <a:pt x="318920" y="144573"/>
                  </a:lnTo>
                  <a:lnTo>
                    <a:pt x="320039" y="121786"/>
                  </a:lnTo>
                  <a:lnTo>
                    <a:pt x="328996" y="81795"/>
                  </a:lnTo>
                  <a:lnTo>
                    <a:pt x="357901" y="36175"/>
                  </a:lnTo>
                  <a:lnTo>
                    <a:pt x="401015" y="9012"/>
                  </a:lnTo>
                  <a:lnTo>
                    <a:pt x="453905" y="0"/>
                  </a:lnTo>
                  <a:lnTo>
                    <a:pt x="481699" y="1955"/>
                  </a:lnTo>
                  <a:lnTo>
                    <a:pt x="526926" y="17598"/>
                  </a:lnTo>
                  <a:lnTo>
                    <a:pt x="558102" y="48758"/>
                  </a:lnTo>
                  <a:lnTo>
                    <a:pt x="573808" y="94679"/>
                  </a:lnTo>
                  <a:lnTo>
                    <a:pt x="575771" y="123127"/>
                  </a:lnTo>
                  <a:lnTo>
                    <a:pt x="575677" y="133487"/>
                  </a:lnTo>
                  <a:lnTo>
                    <a:pt x="575393" y="142618"/>
                  </a:lnTo>
                  <a:lnTo>
                    <a:pt x="574920" y="150518"/>
                  </a:lnTo>
                  <a:lnTo>
                    <a:pt x="574257" y="157189"/>
                  </a:lnTo>
                  <a:lnTo>
                    <a:pt x="568959" y="160216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6631" y="5375413"/>
              <a:ext cx="156730" cy="10021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31327" y="5340869"/>
              <a:ext cx="890269" cy="288925"/>
            </a:xfrm>
            <a:custGeom>
              <a:avLst/>
              <a:gdLst/>
              <a:ahLst/>
              <a:cxnLst/>
              <a:rect l="l" t="t" r="r" b="b"/>
              <a:pathLst>
                <a:path w="890270" h="288925">
                  <a:moveTo>
                    <a:pt x="0" y="283596"/>
                  </a:moveTo>
                  <a:lnTo>
                    <a:pt x="0" y="5298"/>
                  </a:lnTo>
                  <a:lnTo>
                    <a:pt x="67114" y="5298"/>
                  </a:lnTo>
                  <a:lnTo>
                    <a:pt x="67114" y="46172"/>
                  </a:lnTo>
                  <a:lnTo>
                    <a:pt x="72413" y="47434"/>
                  </a:lnTo>
                  <a:lnTo>
                    <a:pt x="87425" y="26681"/>
                  </a:lnTo>
                  <a:lnTo>
                    <a:pt x="106474" y="11858"/>
                  </a:lnTo>
                  <a:lnTo>
                    <a:pt x="129561" y="2964"/>
                  </a:lnTo>
                  <a:lnTo>
                    <a:pt x="156684" y="0"/>
                  </a:lnTo>
                  <a:lnTo>
                    <a:pt x="179179" y="1640"/>
                  </a:lnTo>
                  <a:lnTo>
                    <a:pt x="227457" y="26240"/>
                  </a:lnTo>
                  <a:lnTo>
                    <a:pt x="248628" y="79083"/>
                  </a:lnTo>
                  <a:lnTo>
                    <a:pt x="250039" y="102690"/>
                  </a:lnTo>
                  <a:lnTo>
                    <a:pt x="250039" y="283596"/>
                  </a:lnTo>
                  <a:lnTo>
                    <a:pt x="180149" y="283596"/>
                  </a:lnTo>
                  <a:lnTo>
                    <a:pt x="180149" y="111268"/>
                  </a:lnTo>
                  <a:lnTo>
                    <a:pt x="179455" y="98361"/>
                  </a:lnTo>
                  <a:lnTo>
                    <a:pt x="154603" y="62099"/>
                  </a:lnTo>
                  <a:lnTo>
                    <a:pt x="133472" y="59040"/>
                  </a:lnTo>
                  <a:lnTo>
                    <a:pt x="119287" y="60254"/>
                  </a:lnTo>
                  <a:lnTo>
                    <a:pt x="79327" y="89570"/>
                  </a:lnTo>
                  <a:lnTo>
                    <a:pt x="69889" y="139527"/>
                  </a:lnTo>
                  <a:lnTo>
                    <a:pt x="69889" y="283596"/>
                  </a:lnTo>
                  <a:lnTo>
                    <a:pt x="0" y="283596"/>
                  </a:lnTo>
                  <a:close/>
                </a:path>
                <a:path w="890270" h="288925">
                  <a:moveTo>
                    <a:pt x="413284" y="288895"/>
                  </a:moveTo>
                  <a:lnTo>
                    <a:pt x="372504" y="282492"/>
                  </a:lnTo>
                  <a:lnTo>
                    <a:pt x="334255" y="249085"/>
                  </a:lnTo>
                  <a:lnTo>
                    <a:pt x="323091" y="212311"/>
                  </a:lnTo>
                  <a:lnTo>
                    <a:pt x="321695" y="189737"/>
                  </a:lnTo>
                  <a:lnTo>
                    <a:pt x="321695" y="5298"/>
                  </a:lnTo>
                  <a:lnTo>
                    <a:pt x="391585" y="5298"/>
                  </a:lnTo>
                  <a:lnTo>
                    <a:pt x="391585" y="180906"/>
                  </a:lnTo>
                  <a:lnTo>
                    <a:pt x="392271" y="192788"/>
                  </a:lnTo>
                  <a:lnTo>
                    <a:pt x="416532" y="226921"/>
                  </a:lnTo>
                  <a:lnTo>
                    <a:pt x="436496" y="229854"/>
                  </a:lnTo>
                  <a:lnTo>
                    <a:pt x="450200" y="228664"/>
                  </a:lnTo>
                  <a:lnTo>
                    <a:pt x="488724" y="199916"/>
                  </a:lnTo>
                  <a:lnTo>
                    <a:pt x="497807" y="150881"/>
                  </a:lnTo>
                  <a:lnTo>
                    <a:pt x="497807" y="5298"/>
                  </a:lnTo>
                  <a:lnTo>
                    <a:pt x="567697" y="5298"/>
                  </a:lnTo>
                  <a:lnTo>
                    <a:pt x="567697" y="283596"/>
                  </a:lnTo>
                  <a:lnTo>
                    <a:pt x="500583" y="283596"/>
                  </a:lnTo>
                  <a:lnTo>
                    <a:pt x="500583" y="242722"/>
                  </a:lnTo>
                  <a:lnTo>
                    <a:pt x="495284" y="241460"/>
                  </a:lnTo>
                  <a:lnTo>
                    <a:pt x="462610" y="277162"/>
                  </a:lnTo>
                  <a:lnTo>
                    <a:pt x="427626" y="288161"/>
                  </a:lnTo>
                  <a:lnTo>
                    <a:pt x="413284" y="288895"/>
                  </a:lnTo>
                  <a:close/>
                </a:path>
                <a:path w="890270" h="288925">
                  <a:moveTo>
                    <a:pt x="882833" y="160216"/>
                  </a:moveTo>
                  <a:lnTo>
                    <a:pt x="703945" y="160216"/>
                  </a:lnTo>
                  <a:lnTo>
                    <a:pt x="706373" y="177145"/>
                  </a:lnTo>
                  <a:lnTo>
                    <a:pt x="724634" y="213075"/>
                  </a:lnTo>
                  <a:lnTo>
                    <a:pt x="772825" y="229602"/>
                  </a:lnTo>
                  <a:lnTo>
                    <a:pt x="784243" y="229042"/>
                  </a:lnTo>
                  <a:lnTo>
                    <a:pt x="825117" y="209385"/>
                  </a:lnTo>
                  <a:lnTo>
                    <a:pt x="835651" y="193521"/>
                  </a:lnTo>
                  <a:lnTo>
                    <a:pt x="840949" y="193521"/>
                  </a:lnTo>
                  <a:lnTo>
                    <a:pt x="887374" y="223294"/>
                  </a:lnTo>
                  <a:lnTo>
                    <a:pt x="859131" y="260951"/>
                  </a:lnTo>
                  <a:lnTo>
                    <a:pt x="814141" y="284353"/>
                  </a:lnTo>
                  <a:lnTo>
                    <a:pt x="772825" y="288895"/>
                  </a:lnTo>
                  <a:lnTo>
                    <a:pt x="751986" y="287870"/>
                  </a:lnTo>
                  <a:lnTo>
                    <a:pt x="714707" y="279670"/>
                  </a:lnTo>
                  <a:lnTo>
                    <a:pt x="670451" y="252089"/>
                  </a:lnTo>
                  <a:lnTo>
                    <a:pt x="642373" y="206571"/>
                  </a:lnTo>
                  <a:lnTo>
                    <a:pt x="633858" y="167021"/>
                  </a:lnTo>
                  <a:lnTo>
                    <a:pt x="632793" y="144573"/>
                  </a:lnTo>
                  <a:lnTo>
                    <a:pt x="633913" y="121786"/>
                  </a:lnTo>
                  <a:lnTo>
                    <a:pt x="642870" y="81795"/>
                  </a:lnTo>
                  <a:lnTo>
                    <a:pt x="671775" y="36175"/>
                  </a:lnTo>
                  <a:lnTo>
                    <a:pt x="714889" y="9012"/>
                  </a:lnTo>
                  <a:lnTo>
                    <a:pt x="767779" y="0"/>
                  </a:lnTo>
                  <a:lnTo>
                    <a:pt x="795573" y="1955"/>
                  </a:lnTo>
                  <a:lnTo>
                    <a:pt x="840799" y="17598"/>
                  </a:lnTo>
                  <a:lnTo>
                    <a:pt x="871976" y="48758"/>
                  </a:lnTo>
                  <a:lnTo>
                    <a:pt x="887682" y="94679"/>
                  </a:lnTo>
                  <a:lnTo>
                    <a:pt x="889645" y="123127"/>
                  </a:lnTo>
                  <a:lnTo>
                    <a:pt x="889551" y="133487"/>
                  </a:lnTo>
                  <a:lnTo>
                    <a:pt x="889267" y="142618"/>
                  </a:lnTo>
                  <a:lnTo>
                    <a:pt x="888794" y="150518"/>
                  </a:lnTo>
                  <a:lnTo>
                    <a:pt x="888131" y="157189"/>
                  </a:lnTo>
                  <a:lnTo>
                    <a:pt x="882833" y="160216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7083" y="5375413"/>
              <a:ext cx="156730" cy="10021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572903" y="5229096"/>
              <a:ext cx="490855" cy="400685"/>
            </a:xfrm>
            <a:custGeom>
              <a:avLst/>
              <a:gdLst/>
              <a:ahLst/>
              <a:cxnLst/>
              <a:rect l="l" t="t" r="r" b="b"/>
              <a:pathLst>
                <a:path w="490854" h="400685">
                  <a:moveTo>
                    <a:pt x="39360" y="395370"/>
                  </a:moveTo>
                  <a:lnTo>
                    <a:pt x="39360" y="172327"/>
                  </a:lnTo>
                  <a:lnTo>
                    <a:pt x="0" y="172327"/>
                  </a:lnTo>
                  <a:lnTo>
                    <a:pt x="0" y="116819"/>
                  </a:lnTo>
                  <a:lnTo>
                    <a:pt x="39360" y="116819"/>
                  </a:lnTo>
                  <a:lnTo>
                    <a:pt x="37483" y="108130"/>
                  </a:lnTo>
                  <a:lnTo>
                    <a:pt x="36143" y="99725"/>
                  </a:lnTo>
                  <a:lnTo>
                    <a:pt x="35339" y="91604"/>
                  </a:lnTo>
                  <a:lnTo>
                    <a:pt x="35071" y="83767"/>
                  </a:lnTo>
                  <a:lnTo>
                    <a:pt x="35828" y="71001"/>
                  </a:lnTo>
                  <a:lnTo>
                    <a:pt x="53899" y="29638"/>
                  </a:lnTo>
                  <a:lnTo>
                    <a:pt x="93890" y="5535"/>
                  </a:lnTo>
                  <a:lnTo>
                    <a:pt x="135995" y="0"/>
                  </a:lnTo>
                  <a:lnTo>
                    <a:pt x="157615" y="993"/>
                  </a:lnTo>
                  <a:lnTo>
                    <a:pt x="176301" y="3973"/>
                  </a:lnTo>
                  <a:lnTo>
                    <a:pt x="192055" y="8941"/>
                  </a:lnTo>
                  <a:lnTo>
                    <a:pt x="204875" y="15895"/>
                  </a:lnTo>
                  <a:lnTo>
                    <a:pt x="188475" y="67366"/>
                  </a:lnTo>
                  <a:lnTo>
                    <a:pt x="183177" y="68376"/>
                  </a:lnTo>
                  <a:lnTo>
                    <a:pt x="174803" y="63519"/>
                  </a:lnTo>
                  <a:lnTo>
                    <a:pt x="165326" y="60049"/>
                  </a:lnTo>
                  <a:lnTo>
                    <a:pt x="154745" y="57968"/>
                  </a:lnTo>
                  <a:lnTo>
                    <a:pt x="143059" y="57274"/>
                  </a:lnTo>
                  <a:lnTo>
                    <a:pt x="134189" y="57849"/>
                  </a:lnTo>
                  <a:lnTo>
                    <a:pt x="105804" y="84058"/>
                  </a:lnTo>
                  <a:lnTo>
                    <a:pt x="105213" y="91588"/>
                  </a:lnTo>
                  <a:lnTo>
                    <a:pt x="105213" y="96130"/>
                  </a:lnTo>
                  <a:lnTo>
                    <a:pt x="105507" y="100293"/>
                  </a:lnTo>
                  <a:lnTo>
                    <a:pt x="106096" y="104077"/>
                  </a:lnTo>
                  <a:lnTo>
                    <a:pt x="106685" y="107862"/>
                  </a:lnTo>
                  <a:lnTo>
                    <a:pt x="107736" y="112109"/>
                  </a:lnTo>
                  <a:lnTo>
                    <a:pt x="109250" y="116819"/>
                  </a:lnTo>
                  <a:lnTo>
                    <a:pt x="188728" y="116819"/>
                  </a:lnTo>
                  <a:lnTo>
                    <a:pt x="188728" y="172327"/>
                  </a:lnTo>
                  <a:lnTo>
                    <a:pt x="109250" y="172327"/>
                  </a:lnTo>
                  <a:lnTo>
                    <a:pt x="109250" y="395370"/>
                  </a:lnTo>
                  <a:lnTo>
                    <a:pt x="39360" y="395370"/>
                  </a:lnTo>
                  <a:close/>
                </a:path>
                <a:path w="490854" h="400685">
                  <a:moveTo>
                    <a:pt x="353234" y="400668"/>
                  </a:moveTo>
                  <a:lnTo>
                    <a:pt x="314851" y="396473"/>
                  </a:lnTo>
                  <a:lnTo>
                    <a:pt x="266865" y="374522"/>
                  </a:lnTo>
                  <a:lnTo>
                    <a:pt x="233513" y="334689"/>
                  </a:lnTo>
                  <a:lnTo>
                    <a:pt x="217546" y="278463"/>
                  </a:lnTo>
                  <a:lnTo>
                    <a:pt x="216482" y="256347"/>
                  </a:lnTo>
                  <a:lnTo>
                    <a:pt x="217546" y="234222"/>
                  </a:lnTo>
                  <a:lnTo>
                    <a:pt x="226062" y="194988"/>
                  </a:lnTo>
                  <a:lnTo>
                    <a:pt x="254013" y="149272"/>
                  </a:lnTo>
                  <a:lnTo>
                    <a:pt x="297528" y="121211"/>
                  </a:lnTo>
                  <a:lnTo>
                    <a:pt x="353234" y="111773"/>
                  </a:lnTo>
                  <a:lnTo>
                    <a:pt x="373048" y="112822"/>
                  </a:lnTo>
                  <a:lnTo>
                    <a:pt x="425016" y="128552"/>
                  </a:lnTo>
                  <a:lnTo>
                    <a:pt x="463643" y="162590"/>
                  </a:lnTo>
                  <a:lnTo>
                    <a:pt x="485949" y="213769"/>
                  </a:lnTo>
                  <a:lnTo>
                    <a:pt x="490238" y="256347"/>
                  </a:lnTo>
                  <a:lnTo>
                    <a:pt x="489166" y="278463"/>
                  </a:lnTo>
                  <a:lnTo>
                    <a:pt x="480587" y="317634"/>
                  </a:lnTo>
                  <a:lnTo>
                    <a:pt x="452486" y="363200"/>
                  </a:lnTo>
                  <a:lnTo>
                    <a:pt x="408939" y="391230"/>
                  </a:lnTo>
                  <a:lnTo>
                    <a:pt x="353234" y="400668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1590" y="5380459"/>
              <a:ext cx="169093" cy="2097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82140" y="5343645"/>
              <a:ext cx="3021965" cy="1108075"/>
            </a:xfrm>
            <a:custGeom>
              <a:avLst/>
              <a:gdLst/>
              <a:ahLst/>
              <a:cxnLst/>
              <a:rect l="l" t="t" r="r" b="b"/>
              <a:pathLst>
                <a:path w="3021965" h="1108075">
                  <a:moveTo>
                    <a:pt x="2845845" y="280821"/>
                  </a:moveTo>
                  <a:lnTo>
                    <a:pt x="2845845" y="2523"/>
                  </a:lnTo>
                  <a:lnTo>
                    <a:pt x="2913717" y="2523"/>
                  </a:lnTo>
                  <a:lnTo>
                    <a:pt x="2913717" y="43901"/>
                  </a:lnTo>
                  <a:lnTo>
                    <a:pt x="2919015" y="44911"/>
                  </a:lnTo>
                  <a:lnTo>
                    <a:pt x="2945508" y="10849"/>
                  </a:lnTo>
                  <a:lnTo>
                    <a:pt x="2985373" y="0"/>
                  </a:lnTo>
                  <a:lnTo>
                    <a:pt x="2996522" y="504"/>
                  </a:lnTo>
                  <a:lnTo>
                    <a:pt x="3006252" y="2018"/>
                  </a:lnTo>
                  <a:lnTo>
                    <a:pt x="3014562" y="4541"/>
                  </a:lnTo>
                  <a:lnTo>
                    <a:pt x="3021453" y="8073"/>
                  </a:lnTo>
                  <a:lnTo>
                    <a:pt x="3009595" y="68375"/>
                  </a:lnTo>
                  <a:lnTo>
                    <a:pt x="3004296" y="69385"/>
                  </a:lnTo>
                  <a:lnTo>
                    <a:pt x="2999755" y="67534"/>
                  </a:lnTo>
                  <a:lnTo>
                    <a:pt x="2995381" y="66189"/>
                  </a:lnTo>
                  <a:lnTo>
                    <a:pt x="2991176" y="65348"/>
                  </a:lnTo>
                  <a:lnTo>
                    <a:pt x="2986971" y="64507"/>
                  </a:lnTo>
                  <a:lnTo>
                    <a:pt x="2981840" y="64086"/>
                  </a:lnTo>
                  <a:lnTo>
                    <a:pt x="2975785" y="64086"/>
                  </a:lnTo>
                  <a:lnTo>
                    <a:pt x="2931126" y="84650"/>
                  </a:lnTo>
                  <a:lnTo>
                    <a:pt x="2916697" y="129474"/>
                  </a:lnTo>
                  <a:lnTo>
                    <a:pt x="2915735" y="150629"/>
                  </a:lnTo>
                  <a:lnTo>
                    <a:pt x="2915735" y="280821"/>
                  </a:lnTo>
                  <a:lnTo>
                    <a:pt x="2845845" y="280821"/>
                  </a:lnTo>
                  <a:close/>
                </a:path>
                <a:path w="3021965" h="1108075">
                  <a:moveTo>
                    <a:pt x="0" y="1107978"/>
                  </a:moveTo>
                  <a:lnTo>
                    <a:pt x="0" y="716898"/>
                  </a:lnTo>
                  <a:lnTo>
                    <a:pt x="69889" y="716898"/>
                  </a:lnTo>
                  <a:lnTo>
                    <a:pt x="69889" y="753230"/>
                  </a:lnTo>
                  <a:lnTo>
                    <a:pt x="75188" y="754239"/>
                  </a:lnTo>
                  <a:lnTo>
                    <a:pt x="108241" y="722322"/>
                  </a:lnTo>
                  <a:lnTo>
                    <a:pt x="156684" y="711599"/>
                  </a:lnTo>
                  <a:lnTo>
                    <a:pt x="172934" y="712592"/>
                  </a:lnTo>
                  <a:lnTo>
                    <a:pt x="215346" y="727495"/>
                  </a:lnTo>
                  <a:lnTo>
                    <a:pt x="246759" y="760634"/>
                  </a:lnTo>
                  <a:lnTo>
                    <a:pt x="264957" y="812113"/>
                  </a:lnTo>
                  <a:lnTo>
                    <a:pt x="268458" y="856173"/>
                  </a:lnTo>
                  <a:lnTo>
                    <a:pt x="267535" y="879054"/>
                  </a:lnTo>
                  <a:lnTo>
                    <a:pt x="260155" y="919045"/>
                  </a:lnTo>
                  <a:lnTo>
                    <a:pt x="236067" y="964382"/>
                  </a:lnTo>
                  <a:lnTo>
                    <a:pt x="199072" y="991482"/>
                  </a:lnTo>
                  <a:lnTo>
                    <a:pt x="152143" y="1000494"/>
                  </a:lnTo>
                  <a:lnTo>
                    <a:pt x="139590" y="999950"/>
                  </a:lnTo>
                  <a:lnTo>
                    <a:pt x="98132" y="986830"/>
                  </a:lnTo>
                  <a:lnTo>
                    <a:pt x="75188" y="964666"/>
                  </a:lnTo>
                  <a:lnTo>
                    <a:pt x="69889" y="965675"/>
                  </a:lnTo>
                  <a:lnTo>
                    <a:pt x="69889" y="1107978"/>
                  </a:lnTo>
                  <a:lnTo>
                    <a:pt x="0" y="1107978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569" y="6094834"/>
              <a:ext cx="166570" cy="2097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13675" y="5948770"/>
              <a:ext cx="409575" cy="395605"/>
            </a:xfrm>
            <a:custGeom>
              <a:avLst/>
              <a:gdLst/>
              <a:ahLst/>
              <a:cxnLst/>
              <a:rect l="l" t="t" r="r" b="b"/>
              <a:pathLst>
                <a:path w="409575" h="395604">
                  <a:moveTo>
                    <a:pt x="77206" y="395369"/>
                  </a:moveTo>
                  <a:lnTo>
                    <a:pt x="30821" y="383945"/>
                  </a:lnTo>
                  <a:lnTo>
                    <a:pt x="4951" y="349481"/>
                  </a:lnTo>
                  <a:lnTo>
                    <a:pt x="0" y="313369"/>
                  </a:lnTo>
                  <a:lnTo>
                    <a:pt x="0" y="0"/>
                  </a:lnTo>
                  <a:lnTo>
                    <a:pt x="69889" y="0"/>
                  </a:lnTo>
                  <a:lnTo>
                    <a:pt x="69889" y="310593"/>
                  </a:lnTo>
                  <a:lnTo>
                    <a:pt x="71214" y="321742"/>
                  </a:lnTo>
                  <a:lnTo>
                    <a:pt x="75188" y="329706"/>
                  </a:lnTo>
                  <a:lnTo>
                    <a:pt x="81811" y="334484"/>
                  </a:lnTo>
                  <a:lnTo>
                    <a:pt x="91083" y="336077"/>
                  </a:lnTo>
                  <a:lnTo>
                    <a:pt x="95120" y="336077"/>
                  </a:lnTo>
                  <a:lnTo>
                    <a:pt x="99410" y="335404"/>
                  </a:lnTo>
                  <a:lnTo>
                    <a:pt x="103951" y="334058"/>
                  </a:lnTo>
                  <a:lnTo>
                    <a:pt x="107484" y="335067"/>
                  </a:lnTo>
                  <a:lnTo>
                    <a:pt x="113791" y="388809"/>
                  </a:lnTo>
                  <a:lnTo>
                    <a:pt x="109923" y="390828"/>
                  </a:lnTo>
                  <a:lnTo>
                    <a:pt x="104792" y="392426"/>
                  </a:lnTo>
                  <a:lnTo>
                    <a:pt x="98400" y="393603"/>
                  </a:lnTo>
                  <a:lnTo>
                    <a:pt x="92009" y="394781"/>
                  </a:lnTo>
                  <a:lnTo>
                    <a:pt x="84944" y="395369"/>
                  </a:lnTo>
                  <a:lnTo>
                    <a:pt x="77206" y="395369"/>
                  </a:lnTo>
                  <a:close/>
                </a:path>
                <a:path w="409575" h="395604">
                  <a:moveTo>
                    <a:pt x="230106" y="395369"/>
                  </a:moveTo>
                  <a:lnTo>
                    <a:pt x="183681" y="385529"/>
                  </a:lnTo>
                  <a:lnTo>
                    <a:pt x="153404" y="356640"/>
                  </a:lnTo>
                  <a:lnTo>
                    <a:pt x="142807" y="310846"/>
                  </a:lnTo>
                  <a:lnTo>
                    <a:pt x="143469" y="298979"/>
                  </a:lnTo>
                  <a:lnTo>
                    <a:pt x="159428" y="261330"/>
                  </a:lnTo>
                  <a:lnTo>
                    <a:pt x="198158" y="236785"/>
                  </a:lnTo>
                  <a:lnTo>
                    <a:pt x="244236" y="225312"/>
                  </a:lnTo>
                  <a:lnTo>
                    <a:pt x="255976" y="223247"/>
                  </a:lnTo>
                  <a:lnTo>
                    <a:pt x="266218" y="221086"/>
                  </a:lnTo>
                  <a:lnTo>
                    <a:pt x="299744" y="205632"/>
                  </a:lnTo>
                  <a:lnTo>
                    <a:pt x="302772" y="201595"/>
                  </a:lnTo>
                  <a:lnTo>
                    <a:pt x="304286" y="196465"/>
                  </a:lnTo>
                  <a:lnTo>
                    <a:pt x="304286" y="190241"/>
                  </a:lnTo>
                  <a:lnTo>
                    <a:pt x="304286" y="181326"/>
                  </a:lnTo>
                  <a:lnTo>
                    <a:pt x="263916" y="162740"/>
                  </a:lnTo>
                  <a:lnTo>
                    <a:pt x="252452" y="163386"/>
                  </a:lnTo>
                  <a:lnTo>
                    <a:pt x="209638" y="178667"/>
                  </a:lnTo>
                  <a:lnTo>
                    <a:pt x="183429" y="200334"/>
                  </a:lnTo>
                  <a:lnTo>
                    <a:pt x="178383" y="200334"/>
                  </a:lnTo>
                  <a:lnTo>
                    <a:pt x="149115" y="156179"/>
                  </a:lnTo>
                  <a:lnTo>
                    <a:pt x="160295" y="145094"/>
                  </a:lnTo>
                  <a:lnTo>
                    <a:pt x="172643" y="135301"/>
                  </a:lnTo>
                  <a:lnTo>
                    <a:pt x="216450" y="113854"/>
                  </a:lnTo>
                  <a:lnTo>
                    <a:pt x="267448" y="106474"/>
                  </a:lnTo>
                  <a:lnTo>
                    <a:pt x="293168" y="107941"/>
                  </a:lnTo>
                  <a:lnTo>
                    <a:pt x="333159" y="119673"/>
                  </a:lnTo>
                  <a:lnTo>
                    <a:pt x="365975" y="158324"/>
                  </a:lnTo>
                  <a:lnTo>
                    <a:pt x="372157" y="196549"/>
                  </a:lnTo>
                  <a:lnTo>
                    <a:pt x="372157" y="317406"/>
                  </a:lnTo>
                  <a:lnTo>
                    <a:pt x="372157" y="329853"/>
                  </a:lnTo>
                  <a:lnTo>
                    <a:pt x="377624" y="336077"/>
                  </a:lnTo>
                  <a:lnTo>
                    <a:pt x="388557" y="336077"/>
                  </a:lnTo>
                  <a:lnTo>
                    <a:pt x="392762" y="336077"/>
                  </a:lnTo>
                  <a:lnTo>
                    <a:pt x="396883" y="335320"/>
                  </a:lnTo>
                  <a:lnTo>
                    <a:pt x="400920" y="333806"/>
                  </a:lnTo>
                  <a:lnTo>
                    <a:pt x="404453" y="334815"/>
                  </a:lnTo>
                  <a:lnTo>
                    <a:pt x="409499" y="383511"/>
                  </a:lnTo>
                  <a:lnTo>
                    <a:pt x="405630" y="386034"/>
                  </a:lnTo>
                  <a:lnTo>
                    <a:pt x="400247" y="388095"/>
                  </a:lnTo>
                  <a:lnTo>
                    <a:pt x="393351" y="389693"/>
                  </a:lnTo>
                  <a:lnTo>
                    <a:pt x="386455" y="391290"/>
                  </a:lnTo>
                  <a:lnTo>
                    <a:pt x="378885" y="392089"/>
                  </a:lnTo>
                  <a:lnTo>
                    <a:pt x="370643" y="392089"/>
                  </a:lnTo>
                  <a:lnTo>
                    <a:pt x="331661" y="382502"/>
                  </a:lnTo>
                  <a:lnTo>
                    <a:pt x="311603" y="352477"/>
                  </a:lnTo>
                  <a:lnTo>
                    <a:pt x="306304" y="351972"/>
                  </a:lnTo>
                  <a:lnTo>
                    <a:pt x="293878" y="370959"/>
                  </a:lnTo>
                  <a:lnTo>
                    <a:pt x="277036" y="384520"/>
                  </a:lnTo>
                  <a:lnTo>
                    <a:pt x="255779" y="392657"/>
                  </a:lnTo>
                  <a:lnTo>
                    <a:pt x="230106" y="39536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06165" y="6181376"/>
              <a:ext cx="132761" cy="1302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68843" y="6055244"/>
              <a:ext cx="716915" cy="396875"/>
            </a:xfrm>
            <a:custGeom>
              <a:avLst/>
              <a:gdLst/>
              <a:ahLst/>
              <a:cxnLst/>
              <a:rect l="l" t="t" r="r" b="b"/>
              <a:pathLst>
                <a:path w="716914" h="396875">
                  <a:moveTo>
                    <a:pt x="0" y="283596"/>
                  </a:moveTo>
                  <a:lnTo>
                    <a:pt x="0" y="5298"/>
                  </a:lnTo>
                  <a:lnTo>
                    <a:pt x="67114" y="5298"/>
                  </a:lnTo>
                  <a:lnTo>
                    <a:pt x="67114" y="46172"/>
                  </a:lnTo>
                  <a:lnTo>
                    <a:pt x="72413" y="47434"/>
                  </a:lnTo>
                  <a:lnTo>
                    <a:pt x="87425" y="26681"/>
                  </a:lnTo>
                  <a:lnTo>
                    <a:pt x="106474" y="11858"/>
                  </a:lnTo>
                  <a:lnTo>
                    <a:pt x="129561" y="2964"/>
                  </a:lnTo>
                  <a:lnTo>
                    <a:pt x="156684" y="0"/>
                  </a:lnTo>
                  <a:lnTo>
                    <a:pt x="179179" y="1640"/>
                  </a:lnTo>
                  <a:lnTo>
                    <a:pt x="227457" y="26240"/>
                  </a:lnTo>
                  <a:lnTo>
                    <a:pt x="248628" y="79083"/>
                  </a:lnTo>
                  <a:lnTo>
                    <a:pt x="250039" y="102690"/>
                  </a:lnTo>
                  <a:lnTo>
                    <a:pt x="250039" y="283596"/>
                  </a:lnTo>
                  <a:lnTo>
                    <a:pt x="180149" y="283596"/>
                  </a:lnTo>
                  <a:lnTo>
                    <a:pt x="180149" y="111268"/>
                  </a:lnTo>
                  <a:lnTo>
                    <a:pt x="179455" y="98361"/>
                  </a:lnTo>
                  <a:lnTo>
                    <a:pt x="154603" y="62099"/>
                  </a:lnTo>
                  <a:lnTo>
                    <a:pt x="133472" y="59040"/>
                  </a:lnTo>
                  <a:lnTo>
                    <a:pt x="119287" y="60254"/>
                  </a:lnTo>
                  <a:lnTo>
                    <a:pt x="79327" y="89570"/>
                  </a:lnTo>
                  <a:lnTo>
                    <a:pt x="69889" y="139527"/>
                  </a:lnTo>
                  <a:lnTo>
                    <a:pt x="69889" y="283596"/>
                  </a:lnTo>
                  <a:lnTo>
                    <a:pt x="0" y="283596"/>
                  </a:lnTo>
                  <a:close/>
                </a:path>
                <a:path w="716914" h="396875">
                  <a:moveTo>
                    <a:pt x="447850" y="396379"/>
                  </a:moveTo>
                  <a:lnTo>
                    <a:pt x="447850" y="5298"/>
                  </a:lnTo>
                  <a:lnTo>
                    <a:pt x="517740" y="5298"/>
                  </a:lnTo>
                  <a:lnTo>
                    <a:pt x="517740" y="41631"/>
                  </a:lnTo>
                  <a:lnTo>
                    <a:pt x="523038" y="42640"/>
                  </a:lnTo>
                  <a:lnTo>
                    <a:pt x="556091" y="10723"/>
                  </a:lnTo>
                  <a:lnTo>
                    <a:pt x="604535" y="0"/>
                  </a:lnTo>
                  <a:lnTo>
                    <a:pt x="620785" y="993"/>
                  </a:lnTo>
                  <a:lnTo>
                    <a:pt x="663197" y="15895"/>
                  </a:lnTo>
                  <a:lnTo>
                    <a:pt x="694609" y="49034"/>
                  </a:lnTo>
                  <a:lnTo>
                    <a:pt x="712807" y="100514"/>
                  </a:lnTo>
                  <a:lnTo>
                    <a:pt x="716308" y="144573"/>
                  </a:lnTo>
                  <a:lnTo>
                    <a:pt x="715386" y="167455"/>
                  </a:lnTo>
                  <a:lnTo>
                    <a:pt x="708005" y="207446"/>
                  </a:lnTo>
                  <a:lnTo>
                    <a:pt x="683918" y="252783"/>
                  </a:lnTo>
                  <a:lnTo>
                    <a:pt x="646923" y="279882"/>
                  </a:lnTo>
                  <a:lnTo>
                    <a:pt x="599993" y="288895"/>
                  </a:lnTo>
                  <a:lnTo>
                    <a:pt x="587441" y="288351"/>
                  </a:lnTo>
                  <a:lnTo>
                    <a:pt x="545983" y="275231"/>
                  </a:lnTo>
                  <a:lnTo>
                    <a:pt x="523038" y="253067"/>
                  </a:lnTo>
                  <a:lnTo>
                    <a:pt x="517740" y="254076"/>
                  </a:lnTo>
                  <a:lnTo>
                    <a:pt x="517740" y="396379"/>
                  </a:lnTo>
                  <a:lnTo>
                    <a:pt x="447850" y="39637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66123" y="6094834"/>
              <a:ext cx="166570" cy="20971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33595" y="5969964"/>
              <a:ext cx="262890" cy="374650"/>
            </a:xfrm>
            <a:custGeom>
              <a:avLst/>
              <a:gdLst/>
              <a:ahLst/>
              <a:cxnLst/>
              <a:rect l="l" t="t" r="r" b="b"/>
              <a:pathLst>
                <a:path w="262889" h="374650">
                  <a:moveTo>
                    <a:pt x="129939" y="374175"/>
                  </a:moveTo>
                  <a:lnTo>
                    <a:pt x="80392" y="368372"/>
                  </a:lnTo>
                  <a:lnTo>
                    <a:pt x="42261" y="350963"/>
                  </a:lnTo>
                  <a:lnTo>
                    <a:pt x="15485" y="323146"/>
                  </a:lnTo>
                  <a:lnTo>
                    <a:pt x="0" y="286119"/>
                  </a:lnTo>
                  <a:lnTo>
                    <a:pt x="55255" y="261645"/>
                  </a:lnTo>
                  <a:lnTo>
                    <a:pt x="61059" y="262654"/>
                  </a:lnTo>
                  <a:lnTo>
                    <a:pt x="65592" y="274134"/>
                  </a:lnTo>
                  <a:lnTo>
                    <a:pt x="71119" y="284101"/>
                  </a:lnTo>
                  <a:lnTo>
                    <a:pt x="104172" y="308764"/>
                  </a:lnTo>
                  <a:lnTo>
                    <a:pt x="129182" y="311855"/>
                  </a:lnTo>
                  <a:lnTo>
                    <a:pt x="142744" y="310830"/>
                  </a:lnTo>
                  <a:lnTo>
                    <a:pt x="180433" y="286245"/>
                  </a:lnTo>
                  <a:lnTo>
                    <a:pt x="189232" y="246506"/>
                  </a:lnTo>
                  <a:lnTo>
                    <a:pt x="188262" y="231336"/>
                  </a:lnTo>
                  <a:lnTo>
                    <a:pt x="165255" y="190273"/>
                  </a:lnTo>
                  <a:lnTo>
                    <a:pt x="131453" y="180906"/>
                  </a:lnTo>
                  <a:lnTo>
                    <a:pt x="121645" y="181458"/>
                  </a:lnTo>
                  <a:lnTo>
                    <a:pt x="84397" y="200712"/>
                  </a:lnTo>
                  <a:lnTo>
                    <a:pt x="73926" y="215977"/>
                  </a:lnTo>
                  <a:lnTo>
                    <a:pt x="13624" y="211688"/>
                  </a:lnTo>
                  <a:lnTo>
                    <a:pt x="21194" y="0"/>
                  </a:lnTo>
                  <a:lnTo>
                    <a:pt x="240703" y="0"/>
                  </a:lnTo>
                  <a:lnTo>
                    <a:pt x="240703" y="61311"/>
                  </a:lnTo>
                  <a:lnTo>
                    <a:pt x="82505" y="61311"/>
                  </a:lnTo>
                  <a:lnTo>
                    <a:pt x="78973" y="155423"/>
                  </a:lnTo>
                  <a:lnTo>
                    <a:pt x="84271" y="156432"/>
                  </a:lnTo>
                  <a:lnTo>
                    <a:pt x="91020" y="148492"/>
                  </a:lnTo>
                  <a:lnTo>
                    <a:pt x="98400" y="141577"/>
                  </a:lnTo>
                  <a:lnTo>
                    <a:pt x="134796" y="124294"/>
                  </a:lnTo>
                  <a:lnTo>
                    <a:pt x="158198" y="122118"/>
                  </a:lnTo>
                  <a:lnTo>
                    <a:pt x="173471" y="122993"/>
                  </a:lnTo>
                  <a:lnTo>
                    <a:pt x="213328" y="136121"/>
                  </a:lnTo>
                  <a:lnTo>
                    <a:pt x="242682" y="164790"/>
                  </a:lnTo>
                  <a:lnTo>
                    <a:pt x="259437" y="208439"/>
                  </a:lnTo>
                  <a:lnTo>
                    <a:pt x="262654" y="245245"/>
                  </a:lnTo>
                  <a:lnTo>
                    <a:pt x="261685" y="264823"/>
                  </a:lnTo>
                  <a:lnTo>
                    <a:pt x="247137" y="314756"/>
                  </a:lnTo>
                  <a:lnTo>
                    <a:pt x="215843" y="350427"/>
                  </a:lnTo>
                  <a:lnTo>
                    <a:pt x="168984" y="370359"/>
                  </a:lnTo>
                  <a:lnTo>
                    <a:pt x="150234" y="373221"/>
                  </a:lnTo>
                  <a:lnTo>
                    <a:pt x="129939" y="374175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1113" y="6236632"/>
              <a:ext cx="146386" cy="2278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26271" y="6055244"/>
              <a:ext cx="268605" cy="396875"/>
            </a:xfrm>
            <a:custGeom>
              <a:avLst/>
              <a:gdLst/>
              <a:ahLst/>
              <a:cxnLst/>
              <a:rect l="l" t="t" r="r" b="b"/>
              <a:pathLst>
                <a:path w="268604" h="396875">
                  <a:moveTo>
                    <a:pt x="0" y="396379"/>
                  </a:moveTo>
                  <a:lnTo>
                    <a:pt x="0" y="5298"/>
                  </a:lnTo>
                  <a:lnTo>
                    <a:pt x="69889" y="5298"/>
                  </a:lnTo>
                  <a:lnTo>
                    <a:pt x="69889" y="41631"/>
                  </a:lnTo>
                  <a:lnTo>
                    <a:pt x="75188" y="42640"/>
                  </a:lnTo>
                  <a:lnTo>
                    <a:pt x="108241" y="10723"/>
                  </a:lnTo>
                  <a:lnTo>
                    <a:pt x="156684" y="0"/>
                  </a:lnTo>
                  <a:lnTo>
                    <a:pt x="172934" y="993"/>
                  </a:lnTo>
                  <a:lnTo>
                    <a:pt x="215346" y="15895"/>
                  </a:lnTo>
                  <a:lnTo>
                    <a:pt x="246759" y="49034"/>
                  </a:lnTo>
                  <a:lnTo>
                    <a:pt x="264957" y="100514"/>
                  </a:lnTo>
                  <a:lnTo>
                    <a:pt x="268458" y="144573"/>
                  </a:lnTo>
                  <a:lnTo>
                    <a:pt x="267535" y="167455"/>
                  </a:lnTo>
                  <a:lnTo>
                    <a:pt x="260155" y="207446"/>
                  </a:lnTo>
                  <a:lnTo>
                    <a:pt x="236067" y="252783"/>
                  </a:lnTo>
                  <a:lnTo>
                    <a:pt x="199072" y="279882"/>
                  </a:lnTo>
                  <a:lnTo>
                    <a:pt x="152143" y="288895"/>
                  </a:lnTo>
                  <a:lnTo>
                    <a:pt x="139590" y="288351"/>
                  </a:lnTo>
                  <a:lnTo>
                    <a:pt x="98132" y="275231"/>
                  </a:lnTo>
                  <a:lnTo>
                    <a:pt x="75188" y="253067"/>
                  </a:lnTo>
                  <a:lnTo>
                    <a:pt x="69889" y="254076"/>
                  </a:lnTo>
                  <a:lnTo>
                    <a:pt x="69889" y="396379"/>
                  </a:lnTo>
                  <a:lnTo>
                    <a:pt x="0" y="39637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75701" y="6094834"/>
              <a:ext cx="166570" cy="2097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750490" y="5964665"/>
              <a:ext cx="278765" cy="379730"/>
            </a:xfrm>
            <a:custGeom>
              <a:avLst/>
              <a:gdLst/>
              <a:ahLst/>
              <a:cxnLst/>
              <a:rect l="l" t="t" r="r" b="b"/>
              <a:pathLst>
                <a:path w="278764" h="379729">
                  <a:moveTo>
                    <a:pt x="145330" y="379474"/>
                  </a:moveTo>
                  <a:lnTo>
                    <a:pt x="105938" y="374680"/>
                  </a:lnTo>
                  <a:lnTo>
                    <a:pt x="55531" y="349299"/>
                  </a:lnTo>
                  <a:lnTo>
                    <a:pt x="29607" y="318833"/>
                  </a:lnTo>
                  <a:lnTo>
                    <a:pt x="10786" y="277076"/>
                  </a:lnTo>
                  <a:lnTo>
                    <a:pt x="1198" y="224027"/>
                  </a:lnTo>
                  <a:lnTo>
                    <a:pt x="0" y="193269"/>
                  </a:lnTo>
                  <a:lnTo>
                    <a:pt x="1261" y="161864"/>
                  </a:lnTo>
                  <a:lnTo>
                    <a:pt x="11353" y="107428"/>
                  </a:lnTo>
                  <a:lnTo>
                    <a:pt x="31199" y="64181"/>
                  </a:lnTo>
                  <a:lnTo>
                    <a:pt x="58764" y="32264"/>
                  </a:lnTo>
                  <a:lnTo>
                    <a:pt x="93425" y="11566"/>
                  </a:lnTo>
                  <a:lnTo>
                    <a:pt x="133479" y="1285"/>
                  </a:lnTo>
                  <a:lnTo>
                    <a:pt x="155423" y="0"/>
                  </a:lnTo>
                  <a:lnTo>
                    <a:pt x="173565" y="678"/>
                  </a:lnTo>
                  <a:lnTo>
                    <a:pt x="220140" y="10849"/>
                  </a:lnTo>
                  <a:lnTo>
                    <a:pt x="254084" y="32942"/>
                  </a:lnTo>
                  <a:lnTo>
                    <a:pt x="262402" y="42892"/>
                  </a:lnTo>
                  <a:lnTo>
                    <a:pt x="226574" y="88813"/>
                  </a:lnTo>
                  <a:lnTo>
                    <a:pt x="220266" y="88813"/>
                  </a:lnTo>
                  <a:lnTo>
                    <a:pt x="207603" y="76781"/>
                  </a:lnTo>
                  <a:lnTo>
                    <a:pt x="192575" y="68186"/>
                  </a:lnTo>
                  <a:lnTo>
                    <a:pt x="175182" y="63030"/>
                  </a:lnTo>
                  <a:lnTo>
                    <a:pt x="155423" y="61311"/>
                  </a:lnTo>
                  <a:lnTo>
                    <a:pt x="120872" y="68517"/>
                  </a:lnTo>
                  <a:lnTo>
                    <a:pt x="95940" y="90137"/>
                  </a:lnTo>
                  <a:lnTo>
                    <a:pt x="80628" y="126170"/>
                  </a:lnTo>
                  <a:lnTo>
                    <a:pt x="74936" y="176617"/>
                  </a:lnTo>
                  <a:lnTo>
                    <a:pt x="80234" y="178383"/>
                  </a:lnTo>
                  <a:lnTo>
                    <a:pt x="87181" y="167226"/>
                  </a:lnTo>
                  <a:lnTo>
                    <a:pt x="95152" y="157473"/>
                  </a:lnTo>
                  <a:lnTo>
                    <a:pt x="137982" y="132809"/>
                  </a:lnTo>
                  <a:lnTo>
                    <a:pt x="167281" y="129687"/>
                  </a:lnTo>
                  <a:lnTo>
                    <a:pt x="183855" y="130594"/>
                  </a:lnTo>
                  <a:lnTo>
                    <a:pt x="226574" y="144195"/>
                  </a:lnTo>
                  <a:lnTo>
                    <a:pt x="257514" y="172982"/>
                  </a:lnTo>
                  <a:lnTo>
                    <a:pt x="274954" y="215220"/>
                  </a:lnTo>
                  <a:lnTo>
                    <a:pt x="278298" y="249787"/>
                  </a:lnTo>
                  <a:lnTo>
                    <a:pt x="277296" y="269278"/>
                  </a:lnTo>
                  <a:lnTo>
                    <a:pt x="262276" y="319424"/>
                  </a:lnTo>
                  <a:lnTo>
                    <a:pt x="230367" y="355520"/>
                  </a:lnTo>
                  <a:lnTo>
                    <a:pt x="183492" y="375626"/>
                  </a:lnTo>
                  <a:lnTo>
                    <a:pt x="165089" y="378512"/>
                  </a:lnTo>
                  <a:lnTo>
                    <a:pt x="145330" y="379474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12788" y="6134447"/>
              <a:ext cx="162029" cy="1670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44913" y="6236632"/>
              <a:ext cx="146386" cy="2278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282140" y="6769619"/>
              <a:ext cx="268605" cy="396875"/>
            </a:xfrm>
            <a:custGeom>
              <a:avLst/>
              <a:gdLst/>
              <a:ahLst/>
              <a:cxnLst/>
              <a:rect l="l" t="t" r="r" b="b"/>
              <a:pathLst>
                <a:path w="268605" h="396875">
                  <a:moveTo>
                    <a:pt x="0" y="396379"/>
                  </a:moveTo>
                  <a:lnTo>
                    <a:pt x="0" y="5298"/>
                  </a:lnTo>
                  <a:lnTo>
                    <a:pt x="69889" y="5298"/>
                  </a:lnTo>
                  <a:lnTo>
                    <a:pt x="69889" y="41631"/>
                  </a:lnTo>
                  <a:lnTo>
                    <a:pt x="75188" y="42640"/>
                  </a:lnTo>
                  <a:lnTo>
                    <a:pt x="108241" y="10723"/>
                  </a:lnTo>
                  <a:lnTo>
                    <a:pt x="156684" y="0"/>
                  </a:lnTo>
                  <a:lnTo>
                    <a:pt x="172934" y="993"/>
                  </a:lnTo>
                  <a:lnTo>
                    <a:pt x="215346" y="15895"/>
                  </a:lnTo>
                  <a:lnTo>
                    <a:pt x="246759" y="49034"/>
                  </a:lnTo>
                  <a:lnTo>
                    <a:pt x="264957" y="100514"/>
                  </a:lnTo>
                  <a:lnTo>
                    <a:pt x="268458" y="144573"/>
                  </a:lnTo>
                  <a:lnTo>
                    <a:pt x="267535" y="167455"/>
                  </a:lnTo>
                  <a:lnTo>
                    <a:pt x="260155" y="207446"/>
                  </a:lnTo>
                  <a:lnTo>
                    <a:pt x="236067" y="252783"/>
                  </a:lnTo>
                  <a:lnTo>
                    <a:pt x="199072" y="279882"/>
                  </a:lnTo>
                  <a:lnTo>
                    <a:pt x="152143" y="288895"/>
                  </a:lnTo>
                  <a:lnTo>
                    <a:pt x="139590" y="288351"/>
                  </a:lnTo>
                  <a:lnTo>
                    <a:pt x="98132" y="275231"/>
                  </a:lnTo>
                  <a:lnTo>
                    <a:pt x="75188" y="253067"/>
                  </a:lnTo>
                  <a:lnTo>
                    <a:pt x="69889" y="254076"/>
                  </a:lnTo>
                  <a:lnTo>
                    <a:pt x="69889" y="396379"/>
                  </a:lnTo>
                  <a:lnTo>
                    <a:pt x="0" y="396379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1569" y="6809209"/>
              <a:ext cx="166570" cy="20971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585417" y="6684338"/>
              <a:ext cx="239395" cy="368935"/>
            </a:xfrm>
            <a:custGeom>
              <a:avLst/>
              <a:gdLst/>
              <a:ahLst/>
              <a:cxnLst/>
              <a:rect l="l" t="t" r="r" b="b"/>
              <a:pathLst>
                <a:path w="239394" h="368934">
                  <a:moveTo>
                    <a:pt x="112530" y="368877"/>
                  </a:moveTo>
                  <a:lnTo>
                    <a:pt x="38098" y="368877"/>
                  </a:lnTo>
                  <a:lnTo>
                    <a:pt x="165263" y="66609"/>
                  </a:lnTo>
                  <a:lnTo>
                    <a:pt x="163749" y="61311"/>
                  </a:lnTo>
                  <a:lnTo>
                    <a:pt x="0" y="61311"/>
                  </a:lnTo>
                  <a:lnTo>
                    <a:pt x="0" y="0"/>
                  </a:lnTo>
                  <a:lnTo>
                    <a:pt x="239190" y="0"/>
                  </a:lnTo>
                  <a:lnTo>
                    <a:pt x="239190" y="64591"/>
                  </a:lnTo>
                  <a:lnTo>
                    <a:pt x="112530" y="368877"/>
                  </a:lnTo>
                  <a:close/>
                </a:path>
              </a:pathLst>
            </a:custGeom>
            <a:ln w="39406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229322" y="3571988"/>
            <a:ext cx="3089910" cy="3597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4050" b="1" spc="-45" dirty="0">
                <a:solidFill>
                  <a:srgbClr val="2E2D2D"/>
                </a:solidFill>
                <a:latin typeface="Tahoma"/>
                <a:cs typeface="Tahoma"/>
              </a:rPr>
              <a:t>Significant </a:t>
            </a:r>
            <a:r>
              <a:rPr sz="4050" b="1" spc="-40" dirty="0">
                <a:solidFill>
                  <a:srgbClr val="2E2D2D"/>
                </a:solidFill>
                <a:latin typeface="Tahoma"/>
                <a:cs typeface="Tahoma"/>
              </a:rPr>
              <a:t> </a:t>
            </a:r>
            <a:r>
              <a:rPr sz="4050" b="1" spc="-20" dirty="0">
                <a:solidFill>
                  <a:srgbClr val="E32929"/>
                </a:solidFill>
                <a:latin typeface="Tahoma"/>
                <a:cs typeface="Tahoma"/>
              </a:rPr>
              <a:t>Decrease </a:t>
            </a:r>
            <a:r>
              <a:rPr sz="4050" b="1" spc="-35" dirty="0">
                <a:solidFill>
                  <a:srgbClr val="E32929"/>
                </a:solidFill>
                <a:latin typeface="Tahoma"/>
                <a:cs typeface="Tahoma"/>
              </a:rPr>
              <a:t>in </a:t>
            </a:r>
            <a:r>
              <a:rPr sz="4050" b="1" spc="-1175" dirty="0">
                <a:solidFill>
                  <a:srgbClr val="E32929"/>
                </a:solidFill>
                <a:latin typeface="Tahoma"/>
                <a:cs typeface="Tahoma"/>
              </a:rPr>
              <a:t> </a:t>
            </a:r>
            <a:r>
              <a:rPr sz="4050" b="1" spc="-55" dirty="0">
                <a:solidFill>
                  <a:srgbClr val="E32929"/>
                </a:solidFill>
                <a:latin typeface="Tahoma"/>
                <a:cs typeface="Tahoma"/>
              </a:rPr>
              <a:t>Revenue</a:t>
            </a:r>
            <a:r>
              <a:rPr sz="4050" b="1" spc="-229" dirty="0">
                <a:solidFill>
                  <a:srgbClr val="E32929"/>
                </a:solidFill>
                <a:latin typeface="Tahoma"/>
                <a:cs typeface="Tahoma"/>
              </a:rPr>
              <a:t> </a:t>
            </a:r>
            <a:r>
              <a:rPr sz="4050" b="1" spc="10" dirty="0">
                <a:latin typeface="Tahoma"/>
                <a:cs typeface="Tahoma"/>
              </a:rPr>
              <a:t>for  </a:t>
            </a:r>
            <a:r>
              <a:rPr sz="4050" b="1" spc="-10" dirty="0">
                <a:latin typeface="Tahoma"/>
                <a:cs typeface="Tahoma"/>
              </a:rPr>
              <a:t>plan</a:t>
            </a:r>
            <a:r>
              <a:rPr sz="4050" b="1" spc="-229" dirty="0">
                <a:latin typeface="Tahoma"/>
                <a:cs typeface="Tahoma"/>
              </a:rPr>
              <a:t> </a:t>
            </a:r>
            <a:r>
              <a:rPr sz="4050" b="1" spc="-65" dirty="0">
                <a:latin typeface="Tahoma"/>
                <a:cs typeface="Tahoma"/>
              </a:rPr>
              <a:t>p5,</a:t>
            </a:r>
            <a:r>
              <a:rPr sz="4050" b="1" spc="-229" dirty="0">
                <a:latin typeface="Tahoma"/>
                <a:cs typeface="Tahoma"/>
              </a:rPr>
              <a:t> </a:t>
            </a:r>
            <a:r>
              <a:rPr sz="4050" b="1" dirty="0">
                <a:solidFill>
                  <a:srgbClr val="2E2D2D"/>
                </a:solidFill>
                <a:latin typeface="Tahoma"/>
                <a:cs typeface="Tahoma"/>
              </a:rPr>
              <a:t>p6,  </a:t>
            </a:r>
            <a:r>
              <a:rPr sz="4050" b="1" spc="-225" dirty="0">
                <a:solidFill>
                  <a:srgbClr val="2E2D2D"/>
                </a:solidFill>
                <a:latin typeface="Tahoma"/>
                <a:cs typeface="Tahoma"/>
              </a:rPr>
              <a:t>p7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83087" y="4744451"/>
            <a:ext cx="3489960" cy="1510030"/>
          </a:xfrm>
          <a:custGeom>
            <a:avLst/>
            <a:gdLst/>
            <a:ahLst/>
            <a:cxnLst/>
            <a:rect l="l" t="t" r="r" b="b"/>
            <a:pathLst>
              <a:path w="3489959" h="1510029">
                <a:moveTo>
                  <a:pt x="0" y="816319"/>
                </a:moveTo>
                <a:lnTo>
                  <a:pt x="750443" y="571981"/>
                </a:lnTo>
                <a:lnTo>
                  <a:pt x="206656" y="0"/>
                </a:lnTo>
                <a:lnTo>
                  <a:pt x="2946213" y="693536"/>
                </a:lnTo>
                <a:lnTo>
                  <a:pt x="3489814" y="1265322"/>
                </a:lnTo>
                <a:lnTo>
                  <a:pt x="3489744" y="1265600"/>
                </a:lnTo>
                <a:lnTo>
                  <a:pt x="2739557" y="1509855"/>
                </a:lnTo>
                <a:lnTo>
                  <a:pt x="0" y="816319"/>
                </a:lnTo>
                <a:close/>
              </a:path>
            </a:pathLst>
          </a:custGeom>
          <a:solidFill>
            <a:srgbClr val="E3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 rot="840000">
            <a:off x="5914251" y="5435503"/>
            <a:ext cx="145878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33</a:t>
            </a:r>
            <a:r>
              <a:rPr sz="2800" spc="-30" dirty="0">
                <a:solidFill>
                  <a:srgbClr val="FEFFFD"/>
                </a:solidFill>
                <a:latin typeface="Roboto"/>
                <a:cs typeface="Roboto"/>
              </a:rPr>
              <a:t>.</a:t>
            </a: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91</a:t>
            </a:r>
            <a:r>
              <a:rPr sz="2800" spc="-15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r>
              <a:rPr sz="2800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007708" y="6951528"/>
            <a:ext cx="3489960" cy="1510030"/>
          </a:xfrm>
          <a:custGeom>
            <a:avLst/>
            <a:gdLst/>
            <a:ahLst/>
            <a:cxnLst/>
            <a:rect l="l" t="t" r="r" b="b"/>
            <a:pathLst>
              <a:path w="3489959" h="1510029">
                <a:moveTo>
                  <a:pt x="2739557" y="1509855"/>
                </a:moveTo>
                <a:lnTo>
                  <a:pt x="0" y="816319"/>
                </a:lnTo>
                <a:lnTo>
                  <a:pt x="750442" y="571981"/>
                </a:lnTo>
                <a:lnTo>
                  <a:pt x="206656" y="0"/>
                </a:lnTo>
                <a:lnTo>
                  <a:pt x="2946213" y="693536"/>
                </a:lnTo>
                <a:lnTo>
                  <a:pt x="3489814" y="1265322"/>
                </a:lnTo>
                <a:lnTo>
                  <a:pt x="3489744" y="1265600"/>
                </a:lnTo>
                <a:lnTo>
                  <a:pt x="2739557" y="1509855"/>
                </a:lnTo>
                <a:close/>
              </a:path>
            </a:pathLst>
          </a:custGeom>
          <a:solidFill>
            <a:srgbClr val="E329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 rot="840000">
            <a:off x="5364334" y="7642585"/>
            <a:ext cx="1207956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73</a:t>
            </a:r>
            <a:r>
              <a:rPr sz="2800" spc="-30" dirty="0">
                <a:solidFill>
                  <a:srgbClr val="FEFFFD"/>
                </a:solidFill>
                <a:latin typeface="Roboto"/>
                <a:cs typeface="Roboto"/>
              </a:rPr>
              <a:t>.</a:t>
            </a:r>
            <a:r>
              <a:rPr sz="2800" spc="-20" dirty="0">
                <a:solidFill>
                  <a:srgbClr val="FEFFFD"/>
                </a:solidFill>
                <a:latin typeface="Roboto"/>
                <a:cs typeface="Roboto"/>
              </a:rPr>
              <a:t>28</a:t>
            </a:r>
            <a:r>
              <a:rPr sz="2800" dirty="0">
                <a:solidFill>
                  <a:srgbClr val="FEFFFD"/>
                </a:solidFill>
                <a:latin typeface="Roboto"/>
                <a:cs typeface="Roboto"/>
              </a:rPr>
              <a:t>%</a:t>
            </a:r>
            <a:endParaRPr sz="280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43"/>
    </mc:Choice>
    <mc:Fallback xmlns="">
      <p:transition spd="slow" advTm="6004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637" y="2841654"/>
              <a:ext cx="7244039" cy="1943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637" y="5143500"/>
              <a:ext cx="7248524" cy="1885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637" y="7393280"/>
              <a:ext cx="7248524" cy="18859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971613"/>
            <a:ext cx="13785215" cy="1456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204"/>
              </a:spcBef>
              <a:tabLst>
                <a:tab pos="800100" algn="l"/>
              </a:tabLst>
            </a:pPr>
            <a:r>
              <a:rPr sz="4700" spc="-20" dirty="0">
                <a:latin typeface="Roboto"/>
                <a:cs typeface="Roboto"/>
              </a:rPr>
              <a:t>5.	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10" dirty="0">
                <a:latin typeface="Roboto"/>
                <a:cs typeface="Roboto"/>
              </a:rPr>
              <a:t> </a:t>
            </a:r>
            <a:r>
              <a:rPr sz="4700" spc="-30" dirty="0">
                <a:latin typeface="Roboto"/>
                <a:cs typeface="Roboto"/>
              </a:rPr>
              <a:t>there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90" dirty="0">
                <a:latin typeface="Roboto"/>
                <a:cs typeface="Roboto"/>
              </a:rPr>
              <a:t>any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50" dirty="0">
                <a:latin typeface="Roboto"/>
                <a:cs typeface="Roboto"/>
              </a:rPr>
              <a:t>plan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60" dirty="0">
                <a:latin typeface="Roboto"/>
                <a:cs typeface="Roboto"/>
              </a:rPr>
              <a:t>that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10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discontinued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10" dirty="0">
                <a:latin typeface="Roboto"/>
                <a:cs typeface="Roboto"/>
              </a:rPr>
              <a:t>after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dirty="0">
                <a:latin typeface="Roboto"/>
                <a:cs typeface="Roboto"/>
              </a:rPr>
              <a:t>5G </a:t>
            </a:r>
            <a:r>
              <a:rPr sz="4700" spc="-1155" dirty="0">
                <a:latin typeface="Roboto"/>
                <a:cs typeface="Roboto"/>
              </a:rPr>
              <a:t> </a:t>
            </a:r>
            <a:r>
              <a:rPr sz="4700" spc="-55" dirty="0">
                <a:latin typeface="Roboto"/>
                <a:cs typeface="Roboto"/>
              </a:rPr>
              <a:t>launch?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15" dirty="0">
                <a:latin typeface="Roboto"/>
                <a:cs typeface="Roboto"/>
              </a:rPr>
              <a:t>What</a:t>
            </a:r>
            <a:r>
              <a:rPr sz="4700" spc="-10" dirty="0">
                <a:latin typeface="Roboto"/>
                <a:cs typeface="Roboto"/>
              </a:rPr>
              <a:t> 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35" dirty="0">
                <a:latin typeface="Roboto"/>
                <a:cs typeface="Roboto"/>
              </a:rPr>
              <a:t>reason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5" dirty="0">
                <a:latin typeface="Roboto"/>
                <a:cs typeface="Roboto"/>
              </a:rPr>
              <a:t>for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it?</a:t>
            </a:r>
            <a:endParaRPr sz="47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73564" y="2743229"/>
            <a:ext cx="7126605" cy="6177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8415" algn="ctr">
              <a:lnSpc>
                <a:spcPct val="116700"/>
              </a:lnSpc>
              <a:spcBef>
                <a:spcPts val="95"/>
              </a:spcBef>
            </a:pPr>
            <a:r>
              <a:rPr sz="3000" spc="-140" dirty="0">
                <a:solidFill>
                  <a:srgbClr val="FEFFFD"/>
                </a:solidFill>
                <a:latin typeface="Verdana"/>
                <a:cs typeface="Verdana"/>
              </a:rPr>
              <a:t>1GB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FEFFFD"/>
                </a:solidFill>
                <a:latin typeface="Verdana"/>
                <a:cs typeface="Verdana"/>
              </a:rPr>
              <a:t>data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EFFFD"/>
                </a:solidFill>
                <a:latin typeface="Verdana"/>
                <a:cs typeface="Verdana"/>
              </a:rPr>
              <a:t>Might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EFFFD"/>
                </a:solidFill>
                <a:latin typeface="Verdana"/>
                <a:cs typeface="Verdana"/>
              </a:rPr>
              <a:t>not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be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EFFFD"/>
                </a:solidFill>
                <a:latin typeface="Verdana"/>
                <a:cs typeface="Verdana"/>
              </a:rPr>
              <a:t>Sufficient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25" dirty="0">
                <a:solidFill>
                  <a:srgbClr val="FEFFFD"/>
                </a:solidFill>
                <a:latin typeface="Verdana"/>
                <a:cs typeface="Verdana"/>
              </a:rPr>
              <a:t>for  </a:t>
            </a:r>
            <a:r>
              <a:rPr sz="3000" spc="-105" dirty="0">
                <a:solidFill>
                  <a:srgbClr val="FEFFFD"/>
                </a:solidFill>
                <a:latin typeface="Verdana"/>
                <a:cs typeface="Verdana"/>
              </a:rPr>
              <a:t>many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FEFFFD"/>
                </a:solidFill>
                <a:latin typeface="Verdana"/>
                <a:cs typeface="Verdana"/>
              </a:rPr>
              <a:t>Users’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FEFFFD"/>
                </a:solidFill>
                <a:latin typeface="Verdana"/>
                <a:cs typeface="Verdana"/>
              </a:rPr>
              <a:t>need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FEFFFD"/>
                </a:solidFill>
                <a:latin typeface="Verdana"/>
                <a:cs typeface="Verdana"/>
              </a:rPr>
              <a:t>especially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those  </a:t>
            </a:r>
            <a:r>
              <a:rPr sz="3000" spc="-35" dirty="0">
                <a:solidFill>
                  <a:srgbClr val="FEFFFD"/>
                </a:solidFill>
                <a:latin typeface="Verdana"/>
                <a:cs typeface="Verdana"/>
              </a:rPr>
              <a:t>who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" dirty="0">
                <a:solidFill>
                  <a:srgbClr val="FEFFFD"/>
                </a:solidFill>
                <a:latin typeface="Verdana"/>
                <a:cs typeface="Verdana"/>
              </a:rPr>
              <a:t>does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00" dirty="0">
                <a:solidFill>
                  <a:srgbClr val="FEFFFD"/>
                </a:solidFill>
                <a:latin typeface="Verdana"/>
                <a:cs typeface="Verdana"/>
              </a:rPr>
              <a:t>streaming,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download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5" dirty="0">
                <a:solidFill>
                  <a:srgbClr val="FEFFFD"/>
                </a:solidFill>
                <a:latin typeface="Verdana"/>
                <a:cs typeface="Verdana"/>
              </a:rPr>
              <a:t>etc.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3000" spc="-85" dirty="0">
                <a:solidFill>
                  <a:srgbClr val="FEFFFD"/>
                </a:solidFill>
                <a:latin typeface="Verdana"/>
                <a:cs typeface="Verdana"/>
              </a:rPr>
              <a:t>Talktime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25" dirty="0">
                <a:solidFill>
                  <a:srgbClr val="FEFFFD"/>
                </a:solidFill>
                <a:latin typeface="Verdana"/>
                <a:cs typeface="Verdana"/>
              </a:rPr>
              <a:t>15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0" dirty="0">
                <a:solidFill>
                  <a:srgbClr val="FEFFFD"/>
                </a:solidFill>
                <a:latin typeface="Verdana"/>
                <a:cs typeface="Verdana"/>
              </a:rPr>
              <a:t>mints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would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EFFFD"/>
                </a:solidFill>
                <a:latin typeface="Verdana"/>
                <a:cs typeface="Verdana"/>
              </a:rPr>
              <a:t>not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be</a:t>
            </a:r>
            <a:endParaRPr sz="3000">
              <a:latin typeface="Verdana"/>
              <a:cs typeface="Verdana"/>
            </a:endParaRPr>
          </a:p>
          <a:p>
            <a:pPr marL="12700" marR="5080" algn="ctr">
              <a:lnSpc>
                <a:spcPts val="4200"/>
              </a:lnSpc>
              <a:spcBef>
                <a:spcPts val="240"/>
              </a:spcBef>
            </a:pPr>
            <a:r>
              <a:rPr sz="3000" spc="5" dirty="0">
                <a:solidFill>
                  <a:srgbClr val="FEFFFD"/>
                </a:solidFill>
                <a:latin typeface="Verdana"/>
                <a:cs typeface="Verdana"/>
              </a:rPr>
              <a:t>sufficient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the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FEFFFD"/>
                </a:solidFill>
                <a:latin typeface="Verdana"/>
                <a:cs typeface="Verdana"/>
              </a:rPr>
              <a:t>Customer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FEFFFD"/>
                </a:solidFill>
                <a:latin typeface="Verdana"/>
                <a:cs typeface="Verdana"/>
              </a:rPr>
              <a:t>who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FEFFFD"/>
                </a:solidFill>
                <a:latin typeface="Verdana"/>
                <a:cs typeface="Verdana"/>
              </a:rPr>
              <a:t>makes  </a:t>
            </a:r>
            <a:r>
              <a:rPr sz="3000" spc="15" dirty="0">
                <a:solidFill>
                  <a:srgbClr val="FEFFFD"/>
                </a:solidFill>
                <a:latin typeface="Verdana"/>
                <a:cs typeface="Verdana"/>
              </a:rPr>
              <a:t>lots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voice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EFFFD"/>
                </a:solidFill>
                <a:latin typeface="Verdana"/>
                <a:cs typeface="Verdana"/>
              </a:rPr>
              <a:t>calls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000">
              <a:latin typeface="Verdana"/>
              <a:cs typeface="Verdana"/>
            </a:endParaRPr>
          </a:p>
          <a:p>
            <a:pPr marL="88900" marR="81280" algn="ctr">
              <a:lnSpc>
                <a:spcPct val="116700"/>
              </a:lnSpc>
              <a:spcBef>
                <a:spcPts val="5"/>
              </a:spcBef>
            </a:pP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Mejority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EFFFD"/>
                </a:solidFill>
                <a:latin typeface="Verdana"/>
                <a:cs typeface="Verdana"/>
              </a:rPr>
              <a:t>of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FEFFFD"/>
                </a:solidFill>
                <a:latin typeface="Verdana"/>
                <a:cs typeface="Verdana"/>
              </a:rPr>
              <a:t>customer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25" dirty="0">
                <a:solidFill>
                  <a:srgbClr val="FEFFFD"/>
                </a:solidFill>
                <a:latin typeface="Verdana"/>
                <a:cs typeface="Verdana"/>
              </a:rPr>
              <a:t>may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EFFFD"/>
                </a:solidFill>
                <a:latin typeface="Verdana"/>
                <a:cs typeface="Verdana"/>
              </a:rPr>
              <a:t>not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30" dirty="0">
                <a:solidFill>
                  <a:srgbClr val="FEFFFD"/>
                </a:solidFill>
                <a:latin typeface="Verdana"/>
                <a:cs typeface="Verdana"/>
              </a:rPr>
              <a:t>need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dirty="0">
                <a:solidFill>
                  <a:srgbClr val="FEFFFD"/>
                </a:solidFill>
                <a:latin typeface="Verdana"/>
                <a:cs typeface="Verdana"/>
              </a:rPr>
              <a:t>or  </a:t>
            </a:r>
            <a:r>
              <a:rPr sz="3000" spc="-70" dirty="0">
                <a:solidFill>
                  <a:srgbClr val="FEFFFD"/>
                </a:solidFill>
                <a:latin typeface="Verdana"/>
                <a:cs typeface="Verdana"/>
              </a:rPr>
              <a:t>use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30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EFFFD"/>
                </a:solidFill>
                <a:latin typeface="Verdana"/>
                <a:cs typeface="Verdana"/>
              </a:rPr>
              <a:t>6GB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FEFFFD"/>
                </a:solidFill>
                <a:latin typeface="Verdana"/>
                <a:cs typeface="Verdana"/>
              </a:rPr>
              <a:t>per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110" dirty="0">
                <a:solidFill>
                  <a:srgbClr val="FEFFFD"/>
                </a:solidFill>
                <a:latin typeface="Verdana"/>
                <a:cs typeface="Verdana"/>
              </a:rPr>
              <a:t>day,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EFFFD"/>
                </a:solidFill>
                <a:latin typeface="Verdana"/>
                <a:cs typeface="Verdana"/>
              </a:rPr>
              <a:t>which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EFFFD"/>
                </a:solidFill>
                <a:latin typeface="Verdana"/>
                <a:cs typeface="Verdana"/>
              </a:rPr>
              <a:t>can</a:t>
            </a:r>
            <a:r>
              <a:rPr sz="3000" spc="-32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EFFFD"/>
                </a:solidFill>
                <a:latin typeface="Verdana"/>
                <a:cs typeface="Verdana"/>
              </a:rPr>
              <a:t>be  </a:t>
            </a:r>
            <a:r>
              <a:rPr sz="3000" spc="-65" dirty="0">
                <a:solidFill>
                  <a:srgbClr val="FEFFFD"/>
                </a:solidFill>
                <a:latin typeface="Verdana"/>
                <a:cs typeface="Verdana"/>
              </a:rPr>
              <a:t>excessive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44715" y="3549754"/>
            <a:ext cx="826769" cy="4673600"/>
            <a:chOff x="8744715" y="3549754"/>
            <a:chExt cx="826769" cy="4673600"/>
          </a:xfrm>
        </p:grpSpPr>
        <p:sp>
          <p:nvSpPr>
            <p:cNvPr id="10" name="object 10"/>
            <p:cNvSpPr/>
            <p:nvPr/>
          </p:nvSpPr>
          <p:spPr>
            <a:xfrm>
              <a:off x="8744715" y="3625954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11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75634" y="356880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44715" y="5886449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11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75634" y="5829299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44715" y="8146944"/>
              <a:ext cx="807720" cy="0"/>
            </a:xfrm>
            <a:custGeom>
              <a:avLst/>
              <a:gdLst/>
              <a:ahLst/>
              <a:cxnLst/>
              <a:rect l="l" t="t" r="r" b="b"/>
              <a:pathLst>
                <a:path w="807720">
                  <a:moveTo>
                    <a:pt x="0" y="0"/>
                  </a:moveTo>
                  <a:lnTo>
                    <a:pt x="807118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475634" y="808979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9"/>
    </mc:Choice>
    <mc:Fallback xmlns="">
      <p:transition spd="slow" advTm="648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31825" y="266745"/>
              <a:ext cx="7301528" cy="21964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88622" y="1253807"/>
              <a:ext cx="5810250" cy="66675"/>
            </a:xfrm>
            <a:custGeom>
              <a:avLst/>
              <a:gdLst/>
              <a:ahLst/>
              <a:cxnLst/>
              <a:rect l="l" t="t" r="r" b="b"/>
              <a:pathLst>
                <a:path w="5810250" h="66675">
                  <a:moveTo>
                    <a:pt x="5809803" y="66674"/>
                  </a:moveTo>
                  <a:lnTo>
                    <a:pt x="0" y="66674"/>
                  </a:lnTo>
                  <a:lnTo>
                    <a:pt x="0" y="0"/>
                  </a:lnTo>
                  <a:lnTo>
                    <a:pt x="5809803" y="0"/>
                  </a:lnTo>
                  <a:lnTo>
                    <a:pt x="5809803" y="66674"/>
                  </a:lnTo>
                  <a:close/>
                </a:path>
              </a:pathLst>
            </a:custGeom>
            <a:solidFill>
              <a:srgbClr val="FE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5922" y="504538"/>
            <a:ext cx="58356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i="1" spc="540" dirty="0">
                <a:latin typeface="Georgia"/>
                <a:cs typeface="Georgia"/>
              </a:rPr>
              <a:t>Recomendation</a:t>
            </a:r>
            <a:endParaRPr sz="55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7403" y="2002999"/>
            <a:ext cx="17460597" cy="755655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Introduce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more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enabled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Data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Plans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higher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value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perm</a:t>
            </a:r>
            <a:r>
              <a:rPr lang="en-IN" sz="3200" spc="114" dirty="0" err="1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ium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service.</a:t>
            </a:r>
            <a:endParaRPr lang="en-IN"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IN" sz="3200" spc="70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7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Prioritize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rollout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more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urban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area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-1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business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hub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for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high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speed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Connecitivity. </a:t>
            </a:r>
            <a:r>
              <a:rPr sz="3200" spc="-819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endParaRPr lang="en-IN" sz="3200" spc="-819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IN" sz="3200" spc="-819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Smooth</a:t>
            </a:r>
            <a:r>
              <a:rPr lang="en-IN"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upgradation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process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impleament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strong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feedback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system.</a:t>
            </a:r>
            <a:endParaRPr lang="en-IN"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IN" sz="3200" spc="85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8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Collaborate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Educational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Institute</a:t>
            </a:r>
            <a:r>
              <a:rPr sz="3200" spc="-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to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offer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Discount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to</a:t>
            </a:r>
            <a:r>
              <a:rPr sz="3200" spc="-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student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Educators.</a:t>
            </a:r>
            <a:endParaRPr lang="en-IN"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IN" sz="3200" spc="114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Offer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Affordable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Seamless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International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lang="en-IN"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roaming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pack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for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Travelers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by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doing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tie</a:t>
            </a:r>
            <a:r>
              <a:rPr lang="en-IN"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-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up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 </a:t>
            </a:r>
            <a:r>
              <a:rPr sz="3200" spc="-819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International</a:t>
            </a:r>
            <a:r>
              <a:rPr sz="3200" spc="-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Service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Provider.</a:t>
            </a:r>
            <a:endParaRPr lang="en-IN"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IN" sz="3200" spc="65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Promoting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Low-latency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3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5G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connection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for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Cloud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8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and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mobile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Gaming</a:t>
            </a:r>
            <a:endParaRPr lang="en-IN" sz="3200" dirty="0"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endParaRPr lang="en-IN" sz="3200" spc="125" dirty="0">
              <a:solidFill>
                <a:srgbClr val="FEFFFD"/>
              </a:solidFill>
              <a:latin typeface="Aptos Narrow" panose="020B0004020202020204" pitchFamily="34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3200" spc="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Implement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7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Loyality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Program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that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rewords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-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Long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term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subscribe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0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with</a:t>
            </a:r>
            <a:r>
              <a:rPr sz="3200" spc="-114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5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Discount,</a:t>
            </a:r>
            <a:r>
              <a:rPr sz="3200" spc="-11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-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Exclusive </a:t>
            </a:r>
            <a:r>
              <a:rPr sz="3200" spc="-819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-4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Access</a:t>
            </a:r>
            <a:r>
              <a:rPr sz="3200" spc="-12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6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to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content</a:t>
            </a:r>
            <a:r>
              <a:rPr sz="3200" spc="-120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 </a:t>
            </a:r>
            <a:r>
              <a:rPr sz="3200" spc="95" dirty="0">
                <a:solidFill>
                  <a:srgbClr val="FEFFFD"/>
                </a:solidFill>
                <a:latin typeface="Aptos Narrow" panose="020B0004020202020204" pitchFamily="34" charset="0"/>
                <a:cs typeface="Arial"/>
              </a:rPr>
              <a:t>etc.</a:t>
            </a:r>
            <a:endParaRPr sz="3200" dirty="0">
              <a:latin typeface="Aptos Narrow" panose="020B0004020202020204" pitchFamily="34" charset="0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14"/>
    </mc:Choice>
    <mc:Fallback xmlns="">
      <p:transition spd="slow" advTm="5981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6962768"/>
            <a:ext cx="1213040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65850">
              <a:lnSpc>
                <a:spcPct val="106600"/>
              </a:lnSpc>
              <a:spcBef>
                <a:spcPts val="100"/>
              </a:spcBef>
            </a:pPr>
            <a:r>
              <a:rPr sz="3400" i="1" spc="-15" dirty="0">
                <a:solidFill>
                  <a:srgbClr val="FEFFFD"/>
                </a:solidFill>
                <a:latin typeface="Verdana"/>
                <a:cs typeface="Verdana"/>
              </a:rPr>
              <a:t>5G</a:t>
            </a:r>
            <a:r>
              <a:rPr sz="3400" i="1" spc="-21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60" dirty="0">
                <a:solidFill>
                  <a:srgbClr val="FEFFFD"/>
                </a:solidFill>
                <a:latin typeface="Verdana"/>
                <a:cs typeface="Verdana"/>
              </a:rPr>
              <a:t>can</a:t>
            </a:r>
            <a:r>
              <a:rPr sz="3400" i="1" spc="-21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05" dirty="0">
                <a:solidFill>
                  <a:srgbClr val="FEFFFD"/>
                </a:solidFill>
                <a:latin typeface="Verdana"/>
                <a:cs typeface="Verdana"/>
              </a:rPr>
              <a:t>change</a:t>
            </a:r>
            <a:r>
              <a:rPr sz="3400" i="1" spc="-21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0" dirty="0">
                <a:solidFill>
                  <a:srgbClr val="FEFFFD"/>
                </a:solidFill>
                <a:latin typeface="Verdana"/>
                <a:cs typeface="Verdana"/>
              </a:rPr>
              <a:t>everything, </a:t>
            </a:r>
            <a:r>
              <a:rPr sz="3400" i="1" spc="-118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45" dirty="0">
                <a:solidFill>
                  <a:srgbClr val="FEFFFD"/>
                </a:solidFill>
                <a:latin typeface="Verdana"/>
                <a:cs typeface="Verdana"/>
              </a:rPr>
              <a:t>but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45" dirty="0">
                <a:solidFill>
                  <a:srgbClr val="FEFFFD"/>
                </a:solidFill>
                <a:latin typeface="Verdana"/>
                <a:cs typeface="Verdana"/>
              </a:rPr>
              <a:t>there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30" dirty="0">
                <a:solidFill>
                  <a:srgbClr val="FEFFFD"/>
                </a:solidFill>
                <a:latin typeface="Verdana"/>
                <a:cs typeface="Verdana"/>
              </a:rPr>
              <a:t>needs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70" dirty="0">
                <a:solidFill>
                  <a:srgbClr val="FEFFFD"/>
                </a:solidFill>
                <a:latin typeface="Verdana"/>
                <a:cs typeface="Verdana"/>
              </a:rPr>
              <a:t>to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80" dirty="0">
                <a:solidFill>
                  <a:srgbClr val="FEFFFD"/>
                </a:solidFill>
                <a:latin typeface="Verdana"/>
                <a:cs typeface="Verdana"/>
              </a:rPr>
              <a:t>be</a:t>
            </a:r>
            <a:endParaRPr sz="3400">
              <a:latin typeface="Verdana"/>
              <a:cs typeface="Verdana"/>
            </a:endParaRPr>
          </a:p>
          <a:p>
            <a:pPr marL="12700" marR="5080">
              <a:lnSpc>
                <a:spcPct val="106600"/>
              </a:lnSpc>
            </a:pPr>
            <a:r>
              <a:rPr sz="3400" i="1" spc="150" dirty="0">
                <a:solidFill>
                  <a:srgbClr val="FEFFFD"/>
                </a:solidFill>
                <a:latin typeface="Verdana"/>
                <a:cs typeface="Verdana"/>
              </a:rPr>
              <a:t>a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35" dirty="0">
                <a:solidFill>
                  <a:srgbClr val="FEFFFD"/>
                </a:solidFill>
                <a:latin typeface="Verdana"/>
                <a:cs typeface="Verdana"/>
              </a:rPr>
              <a:t>comprehensive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60" dirty="0">
                <a:solidFill>
                  <a:srgbClr val="FEFFFD"/>
                </a:solidFill>
                <a:latin typeface="Verdana"/>
                <a:cs typeface="Verdana"/>
              </a:rPr>
              <a:t>information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95" dirty="0">
                <a:solidFill>
                  <a:srgbClr val="FEFFFD"/>
                </a:solidFill>
                <a:latin typeface="Verdana"/>
                <a:cs typeface="Verdana"/>
              </a:rPr>
              <a:t>campaign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55" dirty="0">
                <a:solidFill>
                  <a:srgbClr val="FEFFFD"/>
                </a:solidFill>
                <a:latin typeface="Verdana"/>
                <a:cs typeface="Verdana"/>
              </a:rPr>
              <a:t>for</a:t>
            </a:r>
            <a:r>
              <a:rPr sz="3400" i="1" spc="-19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35" dirty="0">
                <a:solidFill>
                  <a:srgbClr val="FEFFFD"/>
                </a:solidFill>
                <a:latin typeface="Verdana"/>
                <a:cs typeface="Verdana"/>
              </a:rPr>
              <a:t>businesses </a:t>
            </a:r>
            <a:r>
              <a:rPr sz="3400" i="1" spc="-118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spc="125" dirty="0">
                <a:solidFill>
                  <a:srgbClr val="FEFFFD"/>
                </a:solidFill>
                <a:latin typeface="Verdana"/>
                <a:cs typeface="Verdana"/>
              </a:rPr>
              <a:t>and</a:t>
            </a:r>
            <a:r>
              <a:rPr sz="3400" i="1" spc="-200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400" i="1" dirty="0">
                <a:solidFill>
                  <a:srgbClr val="FEFFFD"/>
                </a:solidFill>
                <a:latin typeface="Verdana"/>
                <a:cs typeface="Verdana"/>
              </a:rPr>
              <a:t>consumers.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0572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--</a:t>
            </a:r>
            <a:r>
              <a:rPr spc="880" dirty="0"/>
              <a:t>T</a:t>
            </a:r>
            <a:r>
              <a:rPr spc="620" dirty="0"/>
              <a:t>h</a:t>
            </a:r>
            <a:r>
              <a:rPr spc="705" dirty="0"/>
              <a:t>a</a:t>
            </a:r>
            <a:r>
              <a:rPr spc="660" dirty="0"/>
              <a:t>n</a:t>
            </a:r>
            <a:r>
              <a:rPr spc="800" dirty="0"/>
              <a:t>k</a:t>
            </a:r>
            <a:r>
              <a:rPr spc="-815" dirty="0"/>
              <a:t> </a:t>
            </a:r>
            <a:r>
              <a:rPr spc="1155" dirty="0"/>
              <a:t>Y</a:t>
            </a:r>
            <a:r>
              <a:rPr spc="285" dirty="0"/>
              <a:t>o</a:t>
            </a:r>
            <a:r>
              <a:rPr spc="455" dirty="0"/>
              <a:t>u</a:t>
            </a:r>
            <a:r>
              <a:rPr spc="-815" dirty="0"/>
              <a:t> </a:t>
            </a:r>
            <a:r>
              <a:rPr spc="310" dirty="0"/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"/>
    </mc:Choice>
    <mc:Fallback xmlns="">
      <p:transition spd="slow" advTm="44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7487" y="1233252"/>
            <a:ext cx="42538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484" dirty="0">
                <a:solidFill>
                  <a:srgbClr val="5D17EB"/>
                </a:solidFill>
                <a:latin typeface="Tahoma"/>
                <a:cs typeface="Tahoma"/>
              </a:rPr>
              <a:t>O</a:t>
            </a:r>
            <a:r>
              <a:rPr sz="7200" spc="280" dirty="0">
                <a:solidFill>
                  <a:srgbClr val="5D17EB"/>
                </a:solidFill>
                <a:latin typeface="Tahoma"/>
                <a:cs typeface="Tahoma"/>
              </a:rPr>
              <a:t>b</a:t>
            </a:r>
            <a:r>
              <a:rPr sz="7200" spc="-215" dirty="0">
                <a:solidFill>
                  <a:srgbClr val="5D17EB"/>
                </a:solidFill>
                <a:latin typeface="Tahoma"/>
                <a:cs typeface="Tahoma"/>
              </a:rPr>
              <a:t>j</a:t>
            </a:r>
            <a:r>
              <a:rPr sz="7200" spc="335" dirty="0">
                <a:solidFill>
                  <a:srgbClr val="5D17EB"/>
                </a:solidFill>
                <a:latin typeface="Tahoma"/>
                <a:cs typeface="Tahoma"/>
              </a:rPr>
              <a:t>e</a:t>
            </a:r>
            <a:r>
              <a:rPr sz="7200" spc="400" dirty="0">
                <a:solidFill>
                  <a:srgbClr val="5D17EB"/>
                </a:solidFill>
                <a:latin typeface="Tahoma"/>
                <a:cs typeface="Tahoma"/>
              </a:rPr>
              <a:t>c</a:t>
            </a:r>
            <a:r>
              <a:rPr sz="7200" spc="819" dirty="0">
                <a:solidFill>
                  <a:srgbClr val="5D17EB"/>
                </a:solidFill>
                <a:latin typeface="Tahoma"/>
                <a:cs typeface="Tahoma"/>
              </a:rPr>
              <a:t>t</a:t>
            </a:r>
            <a:r>
              <a:rPr sz="7200" spc="190" dirty="0">
                <a:solidFill>
                  <a:srgbClr val="5D17EB"/>
                </a:solidFill>
                <a:latin typeface="Tahoma"/>
                <a:cs typeface="Tahoma"/>
              </a:rPr>
              <a:t>i</a:t>
            </a:r>
            <a:r>
              <a:rPr sz="7200" spc="1005" dirty="0">
                <a:solidFill>
                  <a:srgbClr val="5D17EB"/>
                </a:solidFill>
                <a:latin typeface="Tahoma"/>
                <a:cs typeface="Tahoma"/>
              </a:rPr>
              <a:t>v</a:t>
            </a:r>
            <a:r>
              <a:rPr sz="7200" spc="335" dirty="0">
                <a:solidFill>
                  <a:srgbClr val="5D17EB"/>
                </a:solidFill>
                <a:latin typeface="Tahoma"/>
                <a:cs typeface="Tahoma"/>
              </a:rPr>
              <a:t>e</a:t>
            </a:r>
            <a:endParaRPr sz="72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252" y="3345853"/>
            <a:ext cx="219074" cy="219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1056" y="2906528"/>
            <a:ext cx="1466215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95"/>
              </a:spcBef>
            </a:pPr>
            <a:r>
              <a:rPr sz="4950" b="1" i="1" spc="70" dirty="0">
                <a:solidFill>
                  <a:srgbClr val="FEFFFD"/>
                </a:solidFill>
                <a:latin typeface="Arial"/>
                <a:cs typeface="Arial"/>
              </a:rPr>
              <a:t>Analyse</a:t>
            </a:r>
            <a:r>
              <a:rPr sz="4950" b="1" i="1" spc="-220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220" dirty="0">
                <a:solidFill>
                  <a:srgbClr val="FEFFFD"/>
                </a:solidFill>
                <a:latin typeface="Arial"/>
                <a:cs typeface="Arial"/>
              </a:rPr>
              <a:t>the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160" dirty="0">
                <a:solidFill>
                  <a:srgbClr val="FEFFFD"/>
                </a:solidFill>
                <a:latin typeface="Arial"/>
                <a:cs typeface="Arial"/>
              </a:rPr>
              <a:t>Dashboard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235" dirty="0">
                <a:solidFill>
                  <a:srgbClr val="FEFFFD"/>
                </a:solidFill>
                <a:latin typeface="Arial"/>
                <a:cs typeface="Arial"/>
              </a:rPr>
              <a:t>and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125" dirty="0">
                <a:solidFill>
                  <a:srgbClr val="FEFFFD"/>
                </a:solidFill>
                <a:latin typeface="Arial"/>
                <a:cs typeface="Arial"/>
              </a:rPr>
              <a:t>provide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-15" dirty="0">
                <a:solidFill>
                  <a:srgbClr val="FEFFFD"/>
                </a:solidFill>
                <a:latin typeface="Arial"/>
                <a:cs typeface="Arial"/>
              </a:rPr>
              <a:t>insights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135" dirty="0">
                <a:solidFill>
                  <a:srgbClr val="FEFFFD"/>
                </a:solidFill>
                <a:latin typeface="Arial"/>
                <a:cs typeface="Arial"/>
              </a:rPr>
              <a:t>by </a:t>
            </a:r>
            <a:r>
              <a:rPr sz="4950" b="1" i="1" spc="-1360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35" dirty="0">
                <a:solidFill>
                  <a:srgbClr val="FEFFFD"/>
                </a:solidFill>
                <a:latin typeface="Arial"/>
                <a:cs typeface="Arial"/>
              </a:rPr>
              <a:t>addressing</a:t>
            </a:r>
            <a:r>
              <a:rPr sz="4950" b="1" i="1" spc="-215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220" dirty="0">
                <a:solidFill>
                  <a:srgbClr val="FEFFFD"/>
                </a:solidFill>
                <a:latin typeface="Arial"/>
                <a:cs typeface="Arial"/>
              </a:rPr>
              <a:t>the</a:t>
            </a:r>
            <a:r>
              <a:rPr sz="4950" b="1" i="1" spc="-210" dirty="0">
                <a:solidFill>
                  <a:srgbClr val="FEFFFD"/>
                </a:solidFill>
                <a:latin typeface="Arial"/>
                <a:cs typeface="Arial"/>
              </a:rPr>
              <a:t> </a:t>
            </a:r>
            <a:r>
              <a:rPr sz="4950" b="1" i="1" spc="55" dirty="0">
                <a:solidFill>
                  <a:srgbClr val="FEFFFD"/>
                </a:solidFill>
                <a:latin typeface="Arial"/>
                <a:cs typeface="Arial"/>
              </a:rPr>
              <a:t>Question.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3477" y="4449221"/>
            <a:ext cx="7505700" cy="5353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"/>
    </mc:Choice>
    <mc:Fallback xmlns="">
      <p:transition spd="slow" advTm="836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68438"/>
            <a:ext cx="35128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5" dirty="0">
                <a:latin typeface="Roboto"/>
                <a:cs typeface="Roboto"/>
              </a:rPr>
              <a:t>Introduction</a:t>
            </a:r>
            <a:endParaRPr sz="50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66849" y="2657461"/>
            <a:ext cx="180975" cy="3211830"/>
            <a:chOff x="1466849" y="2657461"/>
            <a:chExt cx="180975" cy="32118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849" y="2657461"/>
              <a:ext cx="180975" cy="18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849" y="5687898"/>
              <a:ext cx="180975" cy="1809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100554" y="2317729"/>
            <a:ext cx="16086891" cy="57148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1210" marR="5080">
              <a:lnSpc>
                <a:spcPct val="115599"/>
              </a:lnSpc>
              <a:spcBef>
                <a:spcPts val="100"/>
              </a:spcBef>
            </a:pPr>
            <a:r>
              <a:rPr spc="100" dirty="0"/>
              <a:t>Wavecone</a:t>
            </a:r>
            <a:r>
              <a:rPr spc="-290" dirty="0"/>
              <a:t> </a:t>
            </a:r>
            <a:r>
              <a:rPr spc="-210" dirty="0"/>
              <a:t>,</a:t>
            </a:r>
            <a:r>
              <a:rPr spc="-290" dirty="0"/>
              <a:t> </a:t>
            </a:r>
            <a:r>
              <a:rPr spc="-35" dirty="0"/>
              <a:t>leading</a:t>
            </a:r>
            <a:r>
              <a:rPr spc="-285" dirty="0"/>
              <a:t> </a:t>
            </a:r>
            <a:r>
              <a:rPr spc="5" dirty="0"/>
              <a:t>Telecom</a:t>
            </a:r>
            <a:r>
              <a:rPr spc="-290" dirty="0"/>
              <a:t> </a:t>
            </a:r>
            <a:r>
              <a:rPr spc="55" dirty="0"/>
              <a:t>service</a:t>
            </a:r>
            <a:r>
              <a:rPr spc="-290" dirty="0"/>
              <a:t> </a:t>
            </a:r>
            <a:r>
              <a:rPr spc="40" dirty="0"/>
              <a:t>provider</a:t>
            </a:r>
            <a:r>
              <a:rPr spc="-285" dirty="0"/>
              <a:t> </a:t>
            </a:r>
            <a:r>
              <a:rPr spc="-45" dirty="0"/>
              <a:t>in</a:t>
            </a:r>
            <a:r>
              <a:rPr spc="-290" dirty="0"/>
              <a:t> </a:t>
            </a:r>
            <a:r>
              <a:rPr dirty="0"/>
              <a:t>India</a:t>
            </a:r>
            <a:r>
              <a:rPr spc="-290" dirty="0"/>
              <a:t> </a:t>
            </a:r>
            <a:r>
              <a:rPr spc="-210" dirty="0"/>
              <a:t>,</a:t>
            </a:r>
            <a:r>
              <a:rPr spc="-285" dirty="0"/>
              <a:t> </a:t>
            </a:r>
            <a:r>
              <a:rPr spc="15" dirty="0"/>
              <a:t>made</a:t>
            </a:r>
            <a:r>
              <a:rPr spc="-290" dirty="0"/>
              <a:t> </a:t>
            </a:r>
            <a:r>
              <a:rPr spc="15" dirty="0"/>
              <a:t>a </a:t>
            </a:r>
            <a:r>
              <a:rPr spc="20" dirty="0"/>
              <a:t> </a:t>
            </a:r>
            <a:r>
              <a:rPr spc="5" dirty="0"/>
              <a:t>Significant</a:t>
            </a:r>
            <a:r>
              <a:rPr spc="-290" dirty="0"/>
              <a:t> </a:t>
            </a:r>
            <a:r>
              <a:rPr spc="-10" dirty="0"/>
              <a:t>change</a:t>
            </a:r>
            <a:r>
              <a:rPr spc="-290" dirty="0"/>
              <a:t> </a:t>
            </a:r>
            <a:r>
              <a:rPr spc="15" dirty="0"/>
              <a:t>into</a:t>
            </a:r>
            <a:r>
              <a:rPr spc="-290" dirty="0"/>
              <a:t> </a:t>
            </a:r>
            <a:r>
              <a:rPr spc="-50" dirty="0"/>
              <a:t>5G</a:t>
            </a:r>
            <a:r>
              <a:rPr spc="-290" dirty="0"/>
              <a:t> </a:t>
            </a:r>
            <a:r>
              <a:rPr dirty="0"/>
              <a:t>markect</a:t>
            </a:r>
            <a:r>
              <a:rPr spc="-290" dirty="0"/>
              <a:t> </a:t>
            </a:r>
            <a:r>
              <a:rPr spc="-215" dirty="0"/>
              <a:t>.</a:t>
            </a:r>
            <a:r>
              <a:rPr spc="-290" dirty="0"/>
              <a:t> </a:t>
            </a:r>
            <a:r>
              <a:rPr spc="95" dirty="0"/>
              <a:t>It</a:t>
            </a:r>
            <a:r>
              <a:rPr spc="-290" dirty="0"/>
              <a:t> </a:t>
            </a:r>
            <a:r>
              <a:rPr spc="30" dirty="0"/>
              <a:t>launched</a:t>
            </a:r>
            <a:r>
              <a:rPr spc="-290" dirty="0"/>
              <a:t> </a:t>
            </a:r>
            <a:r>
              <a:rPr spc="-45" dirty="0"/>
              <a:t>in</a:t>
            </a:r>
            <a:r>
              <a:rPr spc="-290" dirty="0"/>
              <a:t> </a:t>
            </a:r>
            <a:r>
              <a:rPr spc="-75" dirty="0"/>
              <a:t>May,2022</a:t>
            </a:r>
            <a:r>
              <a:rPr spc="-290" dirty="0"/>
              <a:t> </a:t>
            </a:r>
            <a:r>
              <a:rPr spc="-45" dirty="0"/>
              <a:t>in </a:t>
            </a:r>
            <a:r>
              <a:rPr spc="-1250" dirty="0"/>
              <a:t> </a:t>
            </a:r>
            <a:r>
              <a:rPr spc="-409" dirty="0"/>
              <a:t>1</a:t>
            </a:r>
            <a:r>
              <a:rPr spc="-170" dirty="0"/>
              <a:t>5</a:t>
            </a:r>
            <a:r>
              <a:rPr spc="-290" dirty="0"/>
              <a:t> </a:t>
            </a:r>
            <a:r>
              <a:rPr spc="25" dirty="0"/>
              <a:t>C</a:t>
            </a:r>
            <a:r>
              <a:rPr spc="-90" dirty="0"/>
              <a:t>i</a:t>
            </a:r>
            <a:r>
              <a:rPr spc="135" dirty="0"/>
              <a:t>t</a:t>
            </a:r>
            <a:r>
              <a:rPr spc="-90" dirty="0"/>
              <a:t>i</a:t>
            </a:r>
            <a:r>
              <a:rPr spc="60" dirty="0"/>
              <a:t>e</a:t>
            </a:r>
            <a:r>
              <a:rPr spc="-50" dirty="0"/>
              <a:t>s</a:t>
            </a:r>
            <a:r>
              <a:rPr spc="-290" dirty="0"/>
              <a:t> </a:t>
            </a:r>
            <a:r>
              <a:rPr spc="50" dirty="0"/>
              <a:t>w</a:t>
            </a:r>
            <a:r>
              <a:rPr spc="-90" dirty="0"/>
              <a:t>i</a:t>
            </a:r>
            <a:r>
              <a:rPr spc="135" dirty="0"/>
              <a:t>t</a:t>
            </a:r>
            <a:r>
              <a:rPr spc="-5" dirty="0"/>
              <a:t>h</a:t>
            </a:r>
            <a:r>
              <a:rPr spc="-290" dirty="0"/>
              <a:t> </a:t>
            </a:r>
            <a:r>
              <a:rPr spc="-409" dirty="0"/>
              <a:t>1</a:t>
            </a:r>
            <a:r>
              <a:rPr spc="-210" dirty="0"/>
              <a:t>3</a:t>
            </a:r>
            <a:r>
              <a:rPr spc="-290" dirty="0"/>
              <a:t> </a:t>
            </a:r>
            <a:r>
              <a:rPr spc="45" dirty="0"/>
              <a:t>p</a:t>
            </a:r>
            <a:r>
              <a:rPr spc="15" dirty="0"/>
              <a:t>l</a:t>
            </a:r>
            <a:r>
              <a:rPr spc="10" dirty="0"/>
              <a:t>a</a:t>
            </a:r>
            <a:r>
              <a:rPr spc="-10" dirty="0"/>
              <a:t>n</a:t>
            </a:r>
            <a:r>
              <a:rPr spc="-55" dirty="0"/>
              <a:t>s</a:t>
            </a:r>
            <a:r>
              <a:rPr spc="-215" dirty="0"/>
              <a:t>.</a:t>
            </a:r>
          </a:p>
          <a:p>
            <a:pPr marL="778510">
              <a:lnSpc>
                <a:spcPct val="100000"/>
              </a:lnSpc>
              <a:spcBef>
                <a:spcPts val="65"/>
              </a:spcBef>
            </a:pPr>
            <a:endParaRPr sz="4650" dirty="0"/>
          </a:p>
          <a:p>
            <a:pPr marL="791210" marR="41910">
              <a:lnSpc>
                <a:spcPct val="115599"/>
              </a:lnSpc>
              <a:tabLst>
                <a:tab pos="4986020" algn="l"/>
              </a:tabLst>
            </a:pPr>
            <a:r>
              <a:rPr spc="-90" dirty="0"/>
              <a:t>This </a:t>
            </a:r>
            <a:r>
              <a:rPr spc="90" dirty="0"/>
              <a:t>Project </a:t>
            </a:r>
            <a:r>
              <a:rPr spc="-70" dirty="0"/>
              <a:t>highlights </a:t>
            </a:r>
            <a:r>
              <a:rPr spc="10" dirty="0"/>
              <a:t>various </a:t>
            </a:r>
            <a:r>
              <a:rPr spc="45" dirty="0"/>
              <a:t>Key </a:t>
            </a:r>
            <a:r>
              <a:rPr spc="70" dirty="0"/>
              <a:t>Performence </a:t>
            </a:r>
            <a:r>
              <a:rPr spc="30" dirty="0"/>
              <a:t>Indicators </a:t>
            </a:r>
            <a:r>
              <a:rPr spc="35" dirty="0"/>
              <a:t> </a:t>
            </a:r>
            <a:r>
              <a:rPr spc="45" dirty="0"/>
              <a:t>(KPIs)</a:t>
            </a:r>
            <a:r>
              <a:rPr spc="-290" dirty="0"/>
              <a:t> </a:t>
            </a:r>
            <a:r>
              <a:rPr spc="50" dirty="0"/>
              <a:t>observed</a:t>
            </a:r>
            <a:r>
              <a:rPr spc="-285" dirty="0"/>
              <a:t> </a:t>
            </a:r>
            <a:r>
              <a:rPr spc="15" dirty="0"/>
              <a:t>across</a:t>
            </a:r>
            <a:r>
              <a:rPr spc="-285" dirty="0"/>
              <a:t> </a:t>
            </a:r>
            <a:r>
              <a:rPr spc="65" dirty="0"/>
              <a:t>the</a:t>
            </a:r>
            <a:r>
              <a:rPr spc="-290" dirty="0"/>
              <a:t> </a:t>
            </a:r>
            <a:r>
              <a:rPr spc="45" dirty="0"/>
              <a:t>Country</a:t>
            </a:r>
            <a:r>
              <a:rPr spc="-285" dirty="0"/>
              <a:t> </a:t>
            </a:r>
            <a:r>
              <a:rPr spc="-20" dirty="0"/>
              <a:t>as</a:t>
            </a:r>
            <a:r>
              <a:rPr spc="-285" dirty="0"/>
              <a:t> </a:t>
            </a:r>
            <a:r>
              <a:rPr spc="15" dirty="0"/>
              <a:t>a</a:t>
            </a:r>
            <a:r>
              <a:rPr spc="-290" dirty="0"/>
              <a:t> </a:t>
            </a:r>
            <a:r>
              <a:rPr spc="40" dirty="0"/>
              <a:t>Result</a:t>
            </a:r>
            <a:r>
              <a:rPr spc="-285" dirty="0"/>
              <a:t> </a:t>
            </a:r>
            <a:r>
              <a:rPr spc="35" dirty="0"/>
              <a:t>of</a:t>
            </a:r>
            <a:r>
              <a:rPr spc="-285" dirty="0"/>
              <a:t> </a:t>
            </a:r>
            <a:r>
              <a:rPr spc="50" dirty="0"/>
              <a:t>Wavecon’s</a:t>
            </a:r>
            <a:r>
              <a:rPr spc="-285" dirty="0"/>
              <a:t> </a:t>
            </a:r>
            <a:r>
              <a:rPr spc="-50" dirty="0"/>
              <a:t>5G </a:t>
            </a:r>
            <a:r>
              <a:rPr spc="-1255" dirty="0"/>
              <a:t> </a:t>
            </a:r>
            <a:r>
              <a:rPr spc="5" dirty="0"/>
              <a:t>Network</a:t>
            </a:r>
            <a:r>
              <a:rPr spc="-290" dirty="0"/>
              <a:t> </a:t>
            </a:r>
            <a:r>
              <a:rPr spc="55" dirty="0"/>
              <a:t>service</a:t>
            </a:r>
            <a:r>
              <a:rPr lang="en-IN" spc="55" dirty="0"/>
              <a:t> </a:t>
            </a:r>
            <a:r>
              <a:rPr spc="110" dirty="0"/>
              <a:t>by</a:t>
            </a:r>
            <a:r>
              <a:rPr spc="-290" dirty="0"/>
              <a:t> </a:t>
            </a:r>
            <a:r>
              <a:rPr spc="-25" dirty="0"/>
              <a:t>comparing</a:t>
            </a:r>
            <a:r>
              <a:rPr spc="-285" dirty="0"/>
              <a:t> </a:t>
            </a:r>
            <a:r>
              <a:rPr spc="55" dirty="0"/>
              <a:t>data</a:t>
            </a:r>
            <a:r>
              <a:rPr spc="-290" dirty="0"/>
              <a:t> </a:t>
            </a:r>
            <a:r>
              <a:rPr spc="75" dirty="0"/>
              <a:t>collected</a:t>
            </a:r>
            <a:r>
              <a:rPr spc="-285" dirty="0"/>
              <a:t> </a:t>
            </a:r>
            <a:r>
              <a:rPr spc="40" dirty="0"/>
              <a:t>before</a:t>
            </a:r>
            <a:r>
              <a:rPr spc="-290" dirty="0"/>
              <a:t> </a:t>
            </a:r>
            <a:r>
              <a:rPr spc="35" dirty="0"/>
              <a:t>(January- </a:t>
            </a:r>
            <a:r>
              <a:rPr spc="-1250" dirty="0"/>
              <a:t> </a:t>
            </a:r>
            <a:r>
              <a:rPr spc="-85" dirty="0"/>
              <a:t>A</a:t>
            </a:r>
            <a:r>
              <a:rPr spc="45" dirty="0"/>
              <a:t>p</a:t>
            </a:r>
            <a:r>
              <a:rPr spc="20" dirty="0"/>
              <a:t>r</a:t>
            </a:r>
            <a:r>
              <a:rPr spc="-90" dirty="0"/>
              <a:t>i</a:t>
            </a:r>
            <a:r>
              <a:rPr spc="15" dirty="0"/>
              <a:t>l</a:t>
            </a:r>
            <a:r>
              <a:rPr spc="-5" dirty="0"/>
              <a:t>)</a:t>
            </a:r>
            <a:r>
              <a:rPr spc="-290" dirty="0"/>
              <a:t> </a:t>
            </a:r>
            <a:r>
              <a:rPr spc="10" dirty="0"/>
              <a:t>a</a:t>
            </a:r>
            <a:r>
              <a:rPr spc="-10" dirty="0"/>
              <a:t>n</a:t>
            </a:r>
            <a:r>
              <a:rPr spc="50" dirty="0"/>
              <a:t>d</a:t>
            </a:r>
            <a:r>
              <a:rPr spc="-290" dirty="0"/>
              <a:t> </a:t>
            </a:r>
            <a:r>
              <a:rPr spc="10" dirty="0"/>
              <a:t>a</a:t>
            </a:r>
            <a:r>
              <a:rPr spc="55" dirty="0"/>
              <a:t>f</a:t>
            </a:r>
            <a:r>
              <a:rPr spc="135" dirty="0"/>
              <a:t>t</a:t>
            </a:r>
            <a:r>
              <a:rPr spc="60" dirty="0"/>
              <a:t>e</a:t>
            </a:r>
            <a:r>
              <a:rPr spc="25" dirty="0"/>
              <a:t>r</a:t>
            </a:r>
            <a:r>
              <a:rPr spc="-290" dirty="0"/>
              <a:t> </a:t>
            </a:r>
            <a:r>
              <a:rPr dirty="0"/>
              <a:t>(</a:t>
            </a:r>
            <a:r>
              <a:rPr lang="en-IN" spc="-45" dirty="0"/>
              <a:t>June</a:t>
            </a:r>
            <a:r>
              <a:rPr spc="-805" dirty="0"/>
              <a:t>-</a:t>
            </a:r>
            <a:r>
              <a:rPr spc="285" dirty="0"/>
              <a:t>S</a:t>
            </a:r>
            <a:r>
              <a:rPr spc="60" dirty="0"/>
              <a:t>e</a:t>
            </a:r>
            <a:r>
              <a:rPr spc="45" dirty="0"/>
              <a:t>p</a:t>
            </a:r>
            <a:r>
              <a:rPr spc="135" dirty="0"/>
              <a:t>t</a:t>
            </a:r>
            <a:r>
              <a:rPr spc="60" dirty="0"/>
              <a:t>e</a:t>
            </a:r>
            <a:r>
              <a:rPr spc="-70" dirty="0"/>
              <a:t>m</a:t>
            </a:r>
            <a:r>
              <a:rPr spc="45" dirty="0"/>
              <a:t>b</a:t>
            </a:r>
            <a:r>
              <a:rPr spc="60" dirty="0"/>
              <a:t>e</a:t>
            </a:r>
            <a:r>
              <a:rPr spc="20" dirty="0"/>
              <a:t>r</a:t>
            </a:r>
            <a:r>
              <a:rPr spc="-5" dirty="0"/>
              <a:t>)</a:t>
            </a:r>
            <a:r>
              <a:rPr spc="-290" dirty="0"/>
              <a:t> </a:t>
            </a:r>
            <a:r>
              <a:rPr spc="-175" dirty="0"/>
              <a:t>5</a:t>
            </a:r>
            <a:r>
              <a:rPr spc="75" dirty="0"/>
              <a:t>G</a:t>
            </a:r>
            <a:r>
              <a:rPr spc="-290" dirty="0"/>
              <a:t> </a:t>
            </a:r>
            <a:r>
              <a:rPr spc="20" dirty="0"/>
              <a:t>r</a:t>
            </a:r>
            <a:r>
              <a:rPr spc="10" dirty="0"/>
              <a:t>o</a:t>
            </a:r>
            <a:r>
              <a:rPr spc="15" dirty="0"/>
              <a:t>ll</a:t>
            </a:r>
            <a:r>
              <a:rPr spc="10" dirty="0"/>
              <a:t>o</a:t>
            </a:r>
            <a:r>
              <a:rPr spc="-45" dirty="0"/>
              <a:t>u</a:t>
            </a:r>
            <a:r>
              <a:rPr spc="140" dirty="0"/>
              <a:t>t</a:t>
            </a:r>
            <a:r>
              <a:rPr spc="-290" dirty="0"/>
              <a:t> </a:t>
            </a:r>
            <a:r>
              <a:rPr spc="-215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32"/>
    </mc:Choice>
    <mc:Fallback xmlns="">
      <p:transition spd="slow" advTm="415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5000">
                <a:schemeClr val="tx1">
                  <a:lumMod val="85000"/>
                  <a:lumOff val="15000"/>
                </a:schemeClr>
              </a:gs>
              <a:gs pos="78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5665" y="2937245"/>
            <a:ext cx="4705350" cy="26060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63443" y="1134337"/>
            <a:ext cx="12022455" cy="994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350" i="1" spc="595" dirty="0">
                <a:latin typeface="Verdana"/>
                <a:cs typeface="Verdana"/>
              </a:rPr>
              <a:t>K</a:t>
            </a:r>
            <a:r>
              <a:rPr sz="6350" i="1" spc="-229" dirty="0">
                <a:latin typeface="Verdana"/>
                <a:cs typeface="Verdana"/>
              </a:rPr>
              <a:t>e</a:t>
            </a:r>
            <a:r>
              <a:rPr sz="6350" i="1" spc="185" dirty="0">
                <a:latin typeface="Verdana"/>
                <a:cs typeface="Verdana"/>
              </a:rPr>
              <a:t>y</a:t>
            </a:r>
            <a:r>
              <a:rPr sz="6350" i="1" spc="-965" dirty="0">
                <a:latin typeface="Verdana"/>
                <a:cs typeface="Verdana"/>
              </a:rPr>
              <a:t> </a:t>
            </a:r>
            <a:r>
              <a:rPr sz="6350" i="1" spc="505" dirty="0">
                <a:latin typeface="Verdana"/>
                <a:cs typeface="Verdana"/>
              </a:rPr>
              <a:t>P</a:t>
            </a:r>
            <a:r>
              <a:rPr sz="6350" i="1" spc="-229" dirty="0">
                <a:latin typeface="Verdana"/>
                <a:cs typeface="Verdana"/>
              </a:rPr>
              <a:t>e</a:t>
            </a:r>
            <a:r>
              <a:rPr sz="6350" i="1" spc="965" dirty="0">
                <a:latin typeface="Verdana"/>
                <a:cs typeface="Verdana"/>
              </a:rPr>
              <a:t>r</a:t>
            </a:r>
            <a:r>
              <a:rPr sz="6350" i="1" spc="405" dirty="0">
                <a:latin typeface="Verdana"/>
                <a:cs typeface="Verdana"/>
              </a:rPr>
              <a:t>f</a:t>
            </a:r>
            <a:r>
              <a:rPr sz="6350" i="1" spc="310" dirty="0">
                <a:latin typeface="Verdana"/>
                <a:cs typeface="Verdana"/>
              </a:rPr>
              <a:t>o</a:t>
            </a:r>
            <a:r>
              <a:rPr sz="6350" i="1" spc="965" dirty="0">
                <a:latin typeface="Verdana"/>
                <a:cs typeface="Verdana"/>
              </a:rPr>
              <a:t>r</a:t>
            </a:r>
            <a:r>
              <a:rPr sz="6350" i="1" spc="475" dirty="0">
                <a:latin typeface="Verdana"/>
                <a:cs typeface="Verdana"/>
              </a:rPr>
              <a:t>m</a:t>
            </a:r>
            <a:r>
              <a:rPr sz="6350" i="1" spc="-229" dirty="0">
                <a:latin typeface="Verdana"/>
                <a:cs typeface="Verdana"/>
              </a:rPr>
              <a:t>e</a:t>
            </a:r>
            <a:r>
              <a:rPr sz="6350" i="1" spc="525" dirty="0">
                <a:latin typeface="Verdana"/>
                <a:cs typeface="Verdana"/>
              </a:rPr>
              <a:t>n</a:t>
            </a:r>
            <a:r>
              <a:rPr sz="6350" i="1" spc="130" dirty="0">
                <a:latin typeface="Verdana"/>
                <a:cs typeface="Verdana"/>
              </a:rPr>
              <a:t>c</a:t>
            </a:r>
            <a:r>
              <a:rPr sz="6350" i="1" spc="-225" dirty="0">
                <a:latin typeface="Verdana"/>
                <a:cs typeface="Verdana"/>
              </a:rPr>
              <a:t>e</a:t>
            </a:r>
            <a:r>
              <a:rPr sz="6350" i="1" spc="-965" dirty="0">
                <a:latin typeface="Verdana"/>
                <a:cs typeface="Verdana"/>
              </a:rPr>
              <a:t> </a:t>
            </a:r>
            <a:r>
              <a:rPr sz="6350" i="1" spc="-110" dirty="0">
                <a:latin typeface="Verdana"/>
                <a:cs typeface="Verdana"/>
              </a:rPr>
              <a:t>I</a:t>
            </a:r>
            <a:r>
              <a:rPr sz="6350" i="1" spc="525" dirty="0">
                <a:latin typeface="Verdana"/>
                <a:cs typeface="Verdana"/>
              </a:rPr>
              <a:t>n</a:t>
            </a:r>
            <a:r>
              <a:rPr sz="6350" i="1" spc="200" dirty="0">
                <a:latin typeface="Verdana"/>
                <a:cs typeface="Verdana"/>
              </a:rPr>
              <a:t>d</a:t>
            </a:r>
            <a:r>
              <a:rPr sz="6350" i="1" spc="575" dirty="0">
                <a:latin typeface="Verdana"/>
                <a:cs typeface="Verdana"/>
              </a:rPr>
              <a:t>i</a:t>
            </a:r>
            <a:r>
              <a:rPr sz="6350" i="1" spc="130" dirty="0">
                <a:latin typeface="Verdana"/>
                <a:cs typeface="Verdana"/>
              </a:rPr>
              <a:t>c</a:t>
            </a:r>
            <a:r>
              <a:rPr sz="6350" i="1" spc="335" dirty="0">
                <a:latin typeface="Verdana"/>
                <a:cs typeface="Verdana"/>
              </a:rPr>
              <a:t>a</a:t>
            </a:r>
            <a:r>
              <a:rPr sz="6350" i="1" spc="225" dirty="0">
                <a:latin typeface="Verdana"/>
                <a:cs typeface="Verdana"/>
              </a:rPr>
              <a:t>t</a:t>
            </a:r>
            <a:r>
              <a:rPr sz="6350" i="1" spc="310" dirty="0">
                <a:latin typeface="Verdana"/>
                <a:cs typeface="Verdana"/>
              </a:rPr>
              <a:t>o</a:t>
            </a:r>
            <a:r>
              <a:rPr sz="6350" i="1" spc="965" dirty="0">
                <a:latin typeface="Verdana"/>
                <a:cs typeface="Verdana"/>
              </a:rPr>
              <a:t>r</a:t>
            </a:r>
            <a:r>
              <a:rPr sz="6350" i="1" spc="459" dirty="0">
                <a:latin typeface="Verdana"/>
                <a:cs typeface="Verdana"/>
              </a:rPr>
              <a:t>s</a:t>
            </a:r>
            <a:endParaRPr sz="63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3724" y="3495681"/>
            <a:ext cx="3950335" cy="970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280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Reveneau</a:t>
            </a:r>
            <a:endParaRPr sz="6200" dirty="0">
              <a:solidFill>
                <a:sysClr val="windowText" lastClr="000000"/>
              </a:solidFill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06429" y="6255970"/>
            <a:ext cx="4705349" cy="26060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5665" y="6079529"/>
            <a:ext cx="4705350" cy="26060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06429" y="2937245"/>
            <a:ext cx="4705349" cy="260605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76764" y="2976398"/>
            <a:ext cx="3629660" cy="21666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648335">
              <a:lnSpc>
                <a:spcPct val="100000"/>
              </a:lnSpc>
              <a:spcBef>
                <a:spcPts val="495"/>
              </a:spcBef>
            </a:pPr>
            <a:r>
              <a:rPr sz="6200" spc="-55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ARPU</a:t>
            </a:r>
            <a:endParaRPr sz="6200" dirty="0">
              <a:solidFill>
                <a:sysClr val="windowText" lastClr="000000"/>
              </a:solidFill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3400" spc="-50" dirty="0">
                <a:solidFill>
                  <a:sysClr val="windowText" lastClr="000000"/>
                </a:solidFill>
                <a:latin typeface="Verdana"/>
                <a:cs typeface="Verdana"/>
              </a:rPr>
              <a:t>A</a:t>
            </a:r>
            <a:r>
              <a:rPr sz="34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ve</a:t>
            </a:r>
            <a:r>
              <a:rPr sz="3400" spc="-45" dirty="0">
                <a:solidFill>
                  <a:sysClr val="windowText" lastClr="000000"/>
                </a:solidFill>
                <a:latin typeface="Verdana"/>
                <a:cs typeface="Verdana"/>
              </a:rPr>
              <a:t>r</a:t>
            </a:r>
            <a:r>
              <a:rPr sz="3400" spc="-155" dirty="0">
                <a:solidFill>
                  <a:sysClr val="windowText" lastClr="000000"/>
                </a:solidFill>
                <a:latin typeface="Verdana"/>
                <a:cs typeface="Verdana"/>
              </a:rPr>
              <a:t>a</a:t>
            </a:r>
            <a:r>
              <a:rPr sz="3400" spc="-250" dirty="0">
                <a:solidFill>
                  <a:sysClr val="windowText" lastClr="000000"/>
                </a:solidFill>
                <a:latin typeface="Verdana"/>
                <a:cs typeface="Verdana"/>
              </a:rPr>
              <a:t>g</a:t>
            </a:r>
            <a:r>
              <a:rPr sz="3400" spc="-75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r>
              <a:rPr sz="3400" spc="-365" dirty="0">
                <a:solidFill>
                  <a:sysClr val="windowText" lastClr="000000"/>
                </a:solidFill>
                <a:latin typeface="Verdana"/>
                <a:cs typeface="Verdana"/>
              </a:rPr>
              <a:t> </a:t>
            </a:r>
            <a:r>
              <a:rPr sz="3400" spc="-125" dirty="0">
                <a:solidFill>
                  <a:sysClr val="windowText" lastClr="000000"/>
                </a:solidFill>
                <a:latin typeface="Verdana"/>
                <a:cs typeface="Verdana"/>
              </a:rPr>
              <a:t>R</a:t>
            </a:r>
            <a:r>
              <a:rPr sz="34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eve</a:t>
            </a:r>
            <a:r>
              <a:rPr sz="3400" spc="-50" dirty="0">
                <a:solidFill>
                  <a:sysClr val="windowText" lastClr="000000"/>
                </a:solidFill>
                <a:latin typeface="Verdana"/>
                <a:cs typeface="Verdana"/>
              </a:rPr>
              <a:t>n</a:t>
            </a:r>
            <a:r>
              <a:rPr sz="34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u</a:t>
            </a:r>
            <a:r>
              <a:rPr sz="3400" spc="-75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endParaRPr sz="3400" dirty="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400" spc="155" dirty="0">
                <a:solidFill>
                  <a:sysClr val="windowText" lastClr="000000"/>
                </a:solidFill>
                <a:latin typeface="Verdana"/>
                <a:cs typeface="Verdana"/>
              </a:rPr>
              <a:t>P</a:t>
            </a:r>
            <a:r>
              <a:rPr sz="34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r>
              <a:rPr sz="3400" spc="-40" dirty="0">
                <a:solidFill>
                  <a:sysClr val="windowText" lastClr="000000"/>
                </a:solidFill>
                <a:latin typeface="Verdana"/>
                <a:cs typeface="Verdana"/>
              </a:rPr>
              <a:t>r</a:t>
            </a:r>
            <a:r>
              <a:rPr sz="3400" spc="-365" dirty="0">
                <a:solidFill>
                  <a:sysClr val="windowText" lastClr="000000"/>
                </a:solidFill>
                <a:latin typeface="Verdana"/>
                <a:cs typeface="Verdana"/>
              </a:rPr>
              <a:t> </a:t>
            </a:r>
            <a:r>
              <a:rPr sz="3400" spc="5" dirty="0">
                <a:solidFill>
                  <a:sysClr val="windowText" lastClr="000000"/>
                </a:solidFill>
                <a:latin typeface="Verdana"/>
                <a:cs typeface="Verdana"/>
              </a:rPr>
              <a:t>U</a:t>
            </a:r>
            <a:r>
              <a:rPr sz="3400" spc="-85" dirty="0">
                <a:solidFill>
                  <a:sysClr val="windowText" lastClr="000000"/>
                </a:solidFill>
                <a:latin typeface="Verdana"/>
                <a:cs typeface="Verdana"/>
              </a:rPr>
              <a:t>s</a:t>
            </a:r>
            <a:r>
              <a:rPr sz="34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r>
              <a:rPr sz="3400" spc="-40" dirty="0">
                <a:solidFill>
                  <a:sysClr val="windowText" lastClr="000000"/>
                </a:solidFill>
                <a:latin typeface="Verdana"/>
                <a:cs typeface="Verdana"/>
              </a:rPr>
              <a:t>r</a:t>
            </a:r>
            <a:endParaRPr sz="3400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3592" y="6042138"/>
            <a:ext cx="3784600" cy="2061845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918210">
              <a:lnSpc>
                <a:spcPct val="100000"/>
              </a:lnSpc>
              <a:spcBef>
                <a:spcPts val="2805"/>
              </a:spcBef>
            </a:pPr>
            <a:r>
              <a:rPr sz="6200" spc="-265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TAU</a:t>
            </a:r>
            <a:endParaRPr sz="6200" dirty="0">
              <a:solidFill>
                <a:sysClr val="windowText" lastClr="000000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600" spc="-125" dirty="0">
                <a:solidFill>
                  <a:sysClr val="windowText" lastClr="000000"/>
                </a:solidFill>
                <a:latin typeface="Verdana"/>
                <a:cs typeface="Verdana"/>
              </a:rPr>
              <a:t>T</a:t>
            </a:r>
            <a:r>
              <a:rPr sz="3600" spc="35" dirty="0">
                <a:solidFill>
                  <a:sysClr val="windowText" lastClr="000000"/>
                </a:solidFill>
                <a:latin typeface="Verdana"/>
                <a:cs typeface="Verdana"/>
              </a:rPr>
              <a:t>o</a:t>
            </a:r>
            <a:r>
              <a:rPr sz="3600" spc="50" dirty="0">
                <a:solidFill>
                  <a:sysClr val="windowText" lastClr="000000"/>
                </a:solidFill>
                <a:latin typeface="Verdana"/>
                <a:cs typeface="Verdana"/>
              </a:rPr>
              <a:t>t</a:t>
            </a:r>
            <a:r>
              <a:rPr sz="3600" spc="-165" dirty="0">
                <a:solidFill>
                  <a:sysClr val="windowText" lastClr="000000"/>
                </a:solidFill>
                <a:latin typeface="Verdana"/>
                <a:cs typeface="Verdana"/>
              </a:rPr>
              <a:t>a</a:t>
            </a:r>
            <a:r>
              <a:rPr sz="3600" spc="65" dirty="0">
                <a:solidFill>
                  <a:sysClr val="windowText" lastClr="000000"/>
                </a:solidFill>
                <a:latin typeface="Verdana"/>
                <a:cs typeface="Verdana"/>
              </a:rPr>
              <a:t>l</a:t>
            </a:r>
            <a:r>
              <a:rPr sz="3600" spc="-385" dirty="0">
                <a:solidFill>
                  <a:sysClr val="windowText" lastClr="000000"/>
                </a:solidFill>
                <a:latin typeface="Verdana"/>
                <a:cs typeface="Verdana"/>
              </a:rPr>
              <a:t> </a:t>
            </a:r>
            <a:r>
              <a:rPr sz="3600" spc="-55" dirty="0">
                <a:solidFill>
                  <a:sysClr val="windowText" lastClr="000000"/>
                </a:solidFill>
                <a:latin typeface="Verdana"/>
                <a:cs typeface="Verdana"/>
              </a:rPr>
              <a:t>A</a:t>
            </a:r>
            <a:r>
              <a:rPr sz="3600" spc="114" dirty="0">
                <a:solidFill>
                  <a:sysClr val="windowText" lastClr="000000"/>
                </a:solidFill>
                <a:latin typeface="Verdana"/>
                <a:cs typeface="Verdana"/>
              </a:rPr>
              <a:t>c</a:t>
            </a:r>
            <a:r>
              <a:rPr sz="3600" spc="50" dirty="0">
                <a:solidFill>
                  <a:sysClr val="windowText" lastClr="000000"/>
                </a:solidFill>
                <a:latin typeface="Verdana"/>
                <a:cs typeface="Verdana"/>
              </a:rPr>
              <a:t>t</a:t>
            </a:r>
            <a:r>
              <a:rPr sz="3600" spc="-35" dirty="0">
                <a:solidFill>
                  <a:sysClr val="windowText" lastClr="000000"/>
                </a:solidFill>
                <a:latin typeface="Verdana"/>
                <a:cs typeface="Verdana"/>
              </a:rPr>
              <a:t>i</a:t>
            </a:r>
            <a:r>
              <a:rPr sz="3600" spc="-85" dirty="0">
                <a:solidFill>
                  <a:sysClr val="windowText" lastClr="000000"/>
                </a:solidFill>
                <a:latin typeface="Verdana"/>
                <a:cs typeface="Verdana"/>
              </a:rPr>
              <a:t>v</a:t>
            </a:r>
            <a:r>
              <a:rPr sz="36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r>
              <a:rPr sz="3600" spc="-385" dirty="0">
                <a:solidFill>
                  <a:sysClr val="windowText" lastClr="000000"/>
                </a:solidFill>
                <a:latin typeface="Verdana"/>
                <a:cs typeface="Verdana"/>
              </a:rPr>
              <a:t> </a:t>
            </a:r>
            <a:r>
              <a:rPr sz="3600" spc="5" dirty="0">
                <a:solidFill>
                  <a:sysClr val="windowText" lastClr="000000"/>
                </a:solidFill>
                <a:latin typeface="Verdana"/>
                <a:cs typeface="Verdana"/>
              </a:rPr>
              <a:t>U</a:t>
            </a:r>
            <a:r>
              <a:rPr sz="3600" spc="-90" dirty="0">
                <a:solidFill>
                  <a:sysClr val="windowText" lastClr="000000"/>
                </a:solidFill>
                <a:latin typeface="Verdana"/>
                <a:cs typeface="Verdana"/>
              </a:rPr>
              <a:t>s</a:t>
            </a:r>
            <a:r>
              <a:rPr sz="3600" spc="-85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r>
              <a:rPr sz="3600" spc="-40" dirty="0">
                <a:solidFill>
                  <a:sysClr val="windowText" lastClr="000000"/>
                </a:solidFill>
                <a:latin typeface="Verdana"/>
                <a:cs typeface="Verdana"/>
              </a:rPr>
              <a:t>r</a:t>
            </a:r>
            <a:endParaRPr sz="3600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0182" y="6310054"/>
            <a:ext cx="4032885" cy="225552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R="29209" algn="ctr">
              <a:lnSpc>
                <a:spcPct val="100000"/>
              </a:lnSpc>
              <a:spcBef>
                <a:spcPts val="590"/>
              </a:spcBef>
            </a:pPr>
            <a:r>
              <a:rPr sz="6200" spc="-185" dirty="0">
                <a:solidFill>
                  <a:sysClr val="windowText" lastClr="000000"/>
                </a:solidFill>
                <a:latin typeface="Lucida Sans Unicode"/>
                <a:cs typeface="Lucida Sans Unicode"/>
              </a:rPr>
              <a:t>TUsU</a:t>
            </a:r>
            <a:endParaRPr sz="6200" dirty="0">
              <a:solidFill>
                <a:sysClr val="windowText" lastClr="000000"/>
              </a:solidFill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3600" spc="-125" dirty="0">
                <a:solidFill>
                  <a:sysClr val="windowText" lastClr="000000"/>
                </a:solidFill>
                <a:latin typeface="Verdana"/>
                <a:cs typeface="Verdana"/>
              </a:rPr>
              <a:t>T</a:t>
            </a:r>
            <a:r>
              <a:rPr sz="3600" spc="35" dirty="0">
                <a:solidFill>
                  <a:sysClr val="windowText" lastClr="000000"/>
                </a:solidFill>
                <a:latin typeface="Verdana"/>
                <a:cs typeface="Verdana"/>
              </a:rPr>
              <a:t>o</a:t>
            </a:r>
            <a:r>
              <a:rPr sz="3600" spc="50" dirty="0">
                <a:solidFill>
                  <a:sysClr val="windowText" lastClr="000000"/>
                </a:solidFill>
                <a:latin typeface="Verdana"/>
                <a:cs typeface="Verdana"/>
              </a:rPr>
              <a:t>t</a:t>
            </a:r>
            <a:r>
              <a:rPr sz="3600" spc="-165" dirty="0">
                <a:solidFill>
                  <a:sysClr val="windowText" lastClr="000000"/>
                </a:solidFill>
                <a:latin typeface="Verdana"/>
                <a:cs typeface="Verdana"/>
              </a:rPr>
              <a:t>a</a:t>
            </a:r>
            <a:r>
              <a:rPr sz="3600" spc="65" dirty="0">
                <a:solidFill>
                  <a:sysClr val="windowText" lastClr="000000"/>
                </a:solidFill>
                <a:latin typeface="Verdana"/>
                <a:cs typeface="Verdana"/>
              </a:rPr>
              <a:t>l</a:t>
            </a:r>
            <a:r>
              <a:rPr sz="3600" spc="-385" dirty="0">
                <a:solidFill>
                  <a:sysClr val="windowText" lastClr="000000"/>
                </a:solidFill>
                <a:latin typeface="Verdana"/>
                <a:cs typeface="Verdana"/>
              </a:rPr>
              <a:t> </a:t>
            </a:r>
            <a:r>
              <a:rPr sz="3600" spc="5" dirty="0">
                <a:solidFill>
                  <a:sysClr val="windowText" lastClr="000000"/>
                </a:solidFill>
                <a:latin typeface="Verdana"/>
                <a:cs typeface="Verdana"/>
              </a:rPr>
              <a:t>U</a:t>
            </a:r>
            <a:r>
              <a:rPr sz="3600" spc="-55" dirty="0">
                <a:solidFill>
                  <a:sysClr val="windowText" lastClr="000000"/>
                </a:solidFill>
                <a:latin typeface="Verdana"/>
                <a:cs typeface="Verdana"/>
              </a:rPr>
              <a:t>n</a:t>
            </a:r>
            <a:r>
              <a:rPr sz="3600" spc="-90" dirty="0">
                <a:solidFill>
                  <a:sysClr val="windowText" lastClr="000000"/>
                </a:solidFill>
                <a:latin typeface="Verdana"/>
                <a:cs typeface="Verdana"/>
              </a:rPr>
              <a:t>s</a:t>
            </a:r>
            <a:r>
              <a:rPr sz="3600" spc="-85" dirty="0">
                <a:solidFill>
                  <a:sysClr val="windowText" lastClr="000000"/>
                </a:solidFill>
                <a:latin typeface="Verdana"/>
                <a:cs typeface="Verdana"/>
              </a:rPr>
              <a:t>u</a:t>
            </a:r>
            <a:r>
              <a:rPr sz="3600" spc="65" dirty="0">
                <a:solidFill>
                  <a:sysClr val="windowText" lastClr="000000"/>
                </a:solidFill>
                <a:latin typeface="Verdana"/>
                <a:cs typeface="Verdana"/>
              </a:rPr>
              <a:t>b</a:t>
            </a:r>
            <a:r>
              <a:rPr sz="3600" spc="-90" dirty="0">
                <a:solidFill>
                  <a:sysClr val="windowText" lastClr="000000"/>
                </a:solidFill>
                <a:latin typeface="Verdana"/>
                <a:cs typeface="Verdana"/>
              </a:rPr>
              <a:t>s</a:t>
            </a:r>
            <a:r>
              <a:rPr sz="3600" spc="114" dirty="0">
                <a:solidFill>
                  <a:sysClr val="windowText" lastClr="000000"/>
                </a:solidFill>
                <a:latin typeface="Verdana"/>
                <a:cs typeface="Verdana"/>
              </a:rPr>
              <a:t>c</a:t>
            </a:r>
            <a:r>
              <a:rPr sz="3600" spc="-45" dirty="0">
                <a:solidFill>
                  <a:sysClr val="windowText" lastClr="000000"/>
                </a:solidFill>
                <a:latin typeface="Verdana"/>
                <a:cs typeface="Verdana"/>
              </a:rPr>
              <a:t>r</a:t>
            </a:r>
            <a:r>
              <a:rPr sz="3600" spc="-35" dirty="0">
                <a:solidFill>
                  <a:sysClr val="windowText" lastClr="000000"/>
                </a:solidFill>
                <a:latin typeface="Verdana"/>
                <a:cs typeface="Verdana"/>
              </a:rPr>
              <a:t>i</a:t>
            </a:r>
            <a:r>
              <a:rPr sz="3600" spc="65" dirty="0">
                <a:solidFill>
                  <a:sysClr val="windowText" lastClr="000000"/>
                </a:solidFill>
                <a:latin typeface="Verdana"/>
                <a:cs typeface="Verdana"/>
              </a:rPr>
              <a:t>b</a:t>
            </a:r>
            <a:r>
              <a:rPr sz="3600" spc="-80" dirty="0">
                <a:solidFill>
                  <a:sysClr val="windowText" lastClr="000000"/>
                </a:solidFill>
                <a:latin typeface="Verdana"/>
                <a:cs typeface="Verdana"/>
              </a:rPr>
              <a:t>e</a:t>
            </a:r>
            <a:endParaRPr sz="3600" dirty="0">
              <a:solidFill>
                <a:sysClr val="windowText" lastClr="000000"/>
              </a:solidFill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3600" spc="-50" dirty="0">
                <a:solidFill>
                  <a:sysClr val="windowText" lastClr="000000"/>
                </a:solidFill>
                <a:latin typeface="Verdana"/>
                <a:cs typeface="Verdana"/>
              </a:rPr>
              <a:t>User</a:t>
            </a:r>
            <a:endParaRPr sz="3600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79"/>
    </mc:Choice>
    <mc:Fallback xmlns="">
      <p:transition spd="slow" advTm="2867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35000">
              <a:schemeClr val="tx1">
                <a:lumMod val="85000"/>
                <a:lumOff val="15000"/>
              </a:schemeClr>
            </a:gs>
            <a:gs pos="78000">
              <a:schemeClr val="tx1">
                <a:lumMod val="65000"/>
                <a:lumOff val="3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35000">
                <a:schemeClr val="tx1">
                  <a:lumMod val="85000"/>
                  <a:lumOff val="15000"/>
                </a:schemeClr>
              </a:gs>
              <a:gs pos="78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890000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0647" y="1897684"/>
            <a:ext cx="38099" cy="110495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0670" y="3701240"/>
            <a:ext cx="38099" cy="102875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0611" y="5410920"/>
            <a:ext cx="38099" cy="9525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0670" y="7024008"/>
            <a:ext cx="38099" cy="9525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904220" y="1047750"/>
            <a:ext cx="808355" cy="8609330"/>
            <a:chOff x="6904220" y="1047750"/>
            <a:chExt cx="808355" cy="8609330"/>
          </a:xfrm>
        </p:grpSpPr>
        <p:sp>
          <p:nvSpPr>
            <p:cNvPr id="11" name="object 11"/>
            <p:cNvSpPr/>
            <p:nvPr/>
          </p:nvSpPr>
          <p:spPr>
            <a:xfrm>
              <a:off x="6913744" y="1047750"/>
              <a:ext cx="798830" cy="8609330"/>
            </a:xfrm>
            <a:custGeom>
              <a:avLst/>
              <a:gdLst/>
              <a:ahLst/>
              <a:cxnLst/>
              <a:rect l="l" t="t" r="r" b="b"/>
              <a:pathLst>
                <a:path w="798829" h="8609330">
                  <a:moveTo>
                    <a:pt x="798476" y="8609142"/>
                  </a:moveTo>
                  <a:lnTo>
                    <a:pt x="0" y="8609142"/>
                  </a:lnTo>
                  <a:lnTo>
                    <a:pt x="0" y="0"/>
                  </a:lnTo>
                  <a:lnTo>
                    <a:pt x="798476" y="0"/>
                  </a:lnTo>
                  <a:lnTo>
                    <a:pt x="798476" y="86091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04215" y="1225435"/>
              <a:ext cx="651510" cy="7402195"/>
            </a:xfrm>
            <a:custGeom>
              <a:avLst/>
              <a:gdLst/>
              <a:ahLst/>
              <a:cxnLst/>
              <a:rect l="l" t="t" r="r" b="b"/>
              <a:pathLst>
                <a:path w="651509" h="7402195">
                  <a:moveTo>
                    <a:pt x="651002" y="7076630"/>
                  </a:moveTo>
                  <a:lnTo>
                    <a:pt x="647471" y="7028535"/>
                  </a:lnTo>
                  <a:lnTo>
                    <a:pt x="637222" y="6982625"/>
                  </a:lnTo>
                  <a:lnTo>
                    <a:pt x="620750" y="6939407"/>
                  </a:lnTo>
                  <a:lnTo>
                    <a:pt x="598563" y="6899389"/>
                  </a:lnTo>
                  <a:lnTo>
                    <a:pt x="571157" y="6863080"/>
                  </a:lnTo>
                  <a:lnTo>
                    <a:pt x="539051" y="6830974"/>
                  </a:lnTo>
                  <a:lnTo>
                    <a:pt x="502742" y="6803568"/>
                  </a:lnTo>
                  <a:lnTo>
                    <a:pt x="462724" y="6781381"/>
                  </a:lnTo>
                  <a:lnTo>
                    <a:pt x="419506" y="6764909"/>
                  </a:lnTo>
                  <a:lnTo>
                    <a:pt x="373595" y="6754660"/>
                  </a:lnTo>
                  <a:lnTo>
                    <a:pt x="325501" y="6751129"/>
                  </a:lnTo>
                  <a:lnTo>
                    <a:pt x="277393" y="6754660"/>
                  </a:lnTo>
                  <a:lnTo>
                    <a:pt x="231495" y="6764909"/>
                  </a:lnTo>
                  <a:lnTo>
                    <a:pt x="188277" y="6781381"/>
                  </a:lnTo>
                  <a:lnTo>
                    <a:pt x="148259" y="6803568"/>
                  </a:lnTo>
                  <a:lnTo>
                    <a:pt x="111950" y="6830974"/>
                  </a:lnTo>
                  <a:lnTo>
                    <a:pt x="79832" y="6863080"/>
                  </a:lnTo>
                  <a:lnTo>
                    <a:pt x="52438" y="6899389"/>
                  </a:lnTo>
                  <a:lnTo>
                    <a:pt x="30251" y="6939407"/>
                  </a:lnTo>
                  <a:lnTo>
                    <a:pt x="13779" y="6982625"/>
                  </a:lnTo>
                  <a:lnTo>
                    <a:pt x="3530" y="7028535"/>
                  </a:lnTo>
                  <a:lnTo>
                    <a:pt x="0" y="7076618"/>
                  </a:lnTo>
                  <a:lnTo>
                    <a:pt x="3530" y="7124725"/>
                  </a:lnTo>
                  <a:lnTo>
                    <a:pt x="13779" y="7170636"/>
                  </a:lnTo>
                  <a:lnTo>
                    <a:pt x="30251" y="7213854"/>
                  </a:lnTo>
                  <a:lnTo>
                    <a:pt x="52438" y="7253872"/>
                  </a:lnTo>
                  <a:lnTo>
                    <a:pt x="79832" y="7290181"/>
                  </a:lnTo>
                  <a:lnTo>
                    <a:pt x="111950" y="7322286"/>
                  </a:lnTo>
                  <a:lnTo>
                    <a:pt x="148259" y="7349693"/>
                  </a:lnTo>
                  <a:lnTo>
                    <a:pt x="188277" y="7371880"/>
                  </a:lnTo>
                  <a:lnTo>
                    <a:pt x="231495" y="7388352"/>
                  </a:lnTo>
                  <a:lnTo>
                    <a:pt x="277393" y="7398601"/>
                  </a:lnTo>
                  <a:lnTo>
                    <a:pt x="325501" y="7402131"/>
                  </a:lnTo>
                  <a:lnTo>
                    <a:pt x="373595" y="7398601"/>
                  </a:lnTo>
                  <a:lnTo>
                    <a:pt x="419506" y="7388352"/>
                  </a:lnTo>
                  <a:lnTo>
                    <a:pt x="462724" y="7371880"/>
                  </a:lnTo>
                  <a:lnTo>
                    <a:pt x="502742" y="7349693"/>
                  </a:lnTo>
                  <a:lnTo>
                    <a:pt x="539051" y="7322286"/>
                  </a:lnTo>
                  <a:lnTo>
                    <a:pt x="571157" y="7290181"/>
                  </a:lnTo>
                  <a:lnTo>
                    <a:pt x="598563" y="7253872"/>
                  </a:lnTo>
                  <a:lnTo>
                    <a:pt x="620750" y="7213854"/>
                  </a:lnTo>
                  <a:lnTo>
                    <a:pt x="637222" y="7170636"/>
                  </a:lnTo>
                  <a:lnTo>
                    <a:pt x="647471" y="7124725"/>
                  </a:lnTo>
                  <a:lnTo>
                    <a:pt x="651002" y="7076630"/>
                  </a:lnTo>
                  <a:close/>
                </a:path>
                <a:path w="651509" h="7402195">
                  <a:moveTo>
                    <a:pt x="651002" y="5463603"/>
                  </a:moveTo>
                  <a:lnTo>
                    <a:pt x="647471" y="5415496"/>
                  </a:lnTo>
                  <a:lnTo>
                    <a:pt x="637222" y="5369598"/>
                  </a:lnTo>
                  <a:lnTo>
                    <a:pt x="620750" y="5326380"/>
                  </a:lnTo>
                  <a:lnTo>
                    <a:pt x="598563" y="5286362"/>
                  </a:lnTo>
                  <a:lnTo>
                    <a:pt x="571157" y="5250053"/>
                  </a:lnTo>
                  <a:lnTo>
                    <a:pt x="539051" y="5217934"/>
                  </a:lnTo>
                  <a:lnTo>
                    <a:pt x="502742" y="5190541"/>
                  </a:lnTo>
                  <a:lnTo>
                    <a:pt x="462724" y="5168354"/>
                  </a:lnTo>
                  <a:lnTo>
                    <a:pt x="419506" y="5151882"/>
                  </a:lnTo>
                  <a:lnTo>
                    <a:pt x="373595" y="5141633"/>
                  </a:lnTo>
                  <a:lnTo>
                    <a:pt x="325501" y="5138102"/>
                  </a:lnTo>
                  <a:lnTo>
                    <a:pt x="277393" y="5141633"/>
                  </a:lnTo>
                  <a:lnTo>
                    <a:pt x="231495" y="5151882"/>
                  </a:lnTo>
                  <a:lnTo>
                    <a:pt x="188277" y="5168354"/>
                  </a:lnTo>
                  <a:lnTo>
                    <a:pt x="148259" y="5190541"/>
                  </a:lnTo>
                  <a:lnTo>
                    <a:pt x="111950" y="5217934"/>
                  </a:lnTo>
                  <a:lnTo>
                    <a:pt x="79832" y="5250053"/>
                  </a:lnTo>
                  <a:lnTo>
                    <a:pt x="52438" y="5286362"/>
                  </a:lnTo>
                  <a:lnTo>
                    <a:pt x="30251" y="5326380"/>
                  </a:lnTo>
                  <a:lnTo>
                    <a:pt x="13779" y="5369598"/>
                  </a:lnTo>
                  <a:lnTo>
                    <a:pt x="3530" y="5415496"/>
                  </a:lnTo>
                  <a:lnTo>
                    <a:pt x="0" y="5463591"/>
                  </a:lnTo>
                  <a:lnTo>
                    <a:pt x="3530" y="5511698"/>
                  </a:lnTo>
                  <a:lnTo>
                    <a:pt x="13779" y="5557609"/>
                  </a:lnTo>
                  <a:lnTo>
                    <a:pt x="30251" y="5600827"/>
                  </a:lnTo>
                  <a:lnTo>
                    <a:pt x="52438" y="5640844"/>
                  </a:lnTo>
                  <a:lnTo>
                    <a:pt x="79832" y="5677154"/>
                  </a:lnTo>
                  <a:lnTo>
                    <a:pt x="111950" y="5709259"/>
                  </a:lnTo>
                  <a:lnTo>
                    <a:pt x="148259" y="5736666"/>
                  </a:lnTo>
                  <a:lnTo>
                    <a:pt x="188277" y="5758853"/>
                  </a:lnTo>
                  <a:lnTo>
                    <a:pt x="231495" y="5775325"/>
                  </a:lnTo>
                  <a:lnTo>
                    <a:pt x="277393" y="5785574"/>
                  </a:lnTo>
                  <a:lnTo>
                    <a:pt x="325501" y="5789104"/>
                  </a:lnTo>
                  <a:lnTo>
                    <a:pt x="373595" y="5785574"/>
                  </a:lnTo>
                  <a:lnTo>
                    <a:pt x="419506" y="5775325"/>
                  </a:lnTo>
                  <a:lnTo>
                    <a:pt x="462724" y="5758853"/>
                  </a:lnTo>
                  <a:lnTo>
                    <a:pt x="502742" y="5736666"/>
                  </a:lnTo>
                  <a:lnTo>
                    <a:pt x="539051" y="5709259"/>
                  </a:lnTo>
                  <a:lnTo>
                    <a:pt x="571157" y="5677154"/>
                  </a:lnTo>
                  <a:lnTo>
                    <a:pt x="598563" y="5640844"/>
                  </a:lnTo>
                  <a:lnTo>
                    <a:pt x="620750" y="5600827"/>
                  </a:lnTo>
                  <a:lnTo>
                    <a:pt x="637222" y="5557609"/>
                  </a:lnTo>
                  <a:lnTo>
                    <a:pt x="647471" y="5511698"/>
                  </a:lnTo>
                  <a:lnTo>
                    <a:pt x="651002" y="5463603"/>
                  </a:lnTo>
                  <a:close/>
                </a:path>
                <a:path w="651509" h="7402195">
                  <a:moveTo>
                    <a:pt x="651002" y="3830066"/>
                  </a:moveTo>
                  <a:lnTo>
                    <a:pt x="647471" y="3781971"/>
                  </a:lnTo>
                  <a:lnTo>
                    <a:pt x="637222" y="3736060"/>
                  </a:lnTo>
                  <a:lnTo>
                    <a:pt x="620750" y="3692842"/>
                  </a:lnTo>
                  <a:lnTo>
                    <a:pt x="598563" y="3652824"/>
                  </a:lnTo>
                  <a:lnTo>
                    <a:pt x="571157" y="3616515"/>
                  </a:lnTo>
                  <a:lnTo>
                    <a:pt x="539051" y="3584410"/>
                  </a:lnTo>
                  <a:lnTo>
                    <a:pt x="502742" y="3557003"/>
                  </a:lnTo>
                  <a:lnTo>
                    <a:pt x="462724" y="3534816"/>
                  </a:lnTo>
                  <a:lnTo>
                    <a:pt x="419506" y="3518344"/>
                  </a:lnTo>
                  <a:lnTo>
                    <a:pt x="373595" y="3508095"/>
                  </a:lnTo>
                  <a:lnTo>
                    <a:pt x="325501" y="3504565"/>
                  </a:lnTo>
                  <a:lnTo>
                    <a:pt x="277393" y="3508095"/>
                  </a:lnTo>
                  <a:lnTo>
                    <a:pt x="231495" y="3518344"/>
                  </a:lnTo>
                  <a:lnTo>
                    <a:pt x="188277" y="3534816"/>
                  </a:lnTo>
                  <a:lnTo>
                    <a:pt x="148259" y="3557003"/>
                  </a:lnTo>
                  <a:lnTo>
                    <a:pt x="111950" y="3584410"/>
                  </a:lnTo>
                  <a:lnTo>
                    <a:pt x="79832" y="3616515"/>
                  </a:lnTo>
                  <a:lnTo>
                    <a:pt x="52438" y="3652824"/>
                  </a:lnTo>
                  <a:lnTo>
                    <a:pt x="30251" y="3692842"/>
                  </a:lnTo>
                  <a:lnTo>
                    <a:pt x="13779" y="3736060"/>
                  </a:lnTo>
                  <a:lnTo>
                    <a:pt x="3530" y="3781971"/>
                  </a:lnTo>
                  <a:lnTo>
                    <a:pt x="0" y="3830053"/>
                  </a:lnTo>
                  <a:lnTo>
                    <a:pt x="3530" y="3878161"/>
                  </a:lnTo>
                  <a:lnTo>
                    <a:pt x="13779" y="3924071"/>
                  </a:lnTo>
                  <a:lnTo>
                    <a:pt x="30251" y="3967289"/>
                  </a:lnTo>
                  <a:lnTo>
                    <a:pt x="52438" y="4007307"/>
                  </a:lnTo>
                  <a:lnTo>
                    <a:pt x="79832" y="4043616"/>
                  </a:lnTo>
                  <a:lnTo>
                    <a:pt x="111950" y="4075734"/>
                  </a:lnTo>
                  <a:lnTo>
                    <a:pt x="148259" y="4103128"/>
                  </a:lnTo>
                  <a:lnTo>
                    <a:pt x="188277" y="4125315"/>
                  </a:lnTo>
                  <a:lnTo>
                    <a:pt x="231495" y="4141787"/>
                  </a:lnTo>
                  <a:lnTo>
                    <a:pt x="277393" y="4152036"/>
                  </a:lnTo>
                  <a:lnTo>
                    <a:pt x="325501" y="4155567"/>
                  </a:lnTo>
                  <a:lnTo>
                    <a:pt x="373595" y="4152036"/>
                  </a:lnTo>
                  <a:lnTo>
                    <a:pt x="419506" y="4141787"/>
                  </a:lnTo>
                  <a:lnTo>
                    <a:pt x="462724" y="4125315"/>
                  </a:lnTo>
                  <a:lnTo>
                    <a:pt x="502742" y="4103128"/>
                  </a:lnTo>
                  <a:lnTo>
                    <a:pt x="539051" y="4075734"/>
                  </a:lnTo>
                  <a:lnTo>
                    <a:pt x="571157" y="4043616"/>
                  </a:lnTo>
                  <a:lnTo>
                    <a:pt x="598563" y="4007307"/>
                  </a:lnTo>
                  <a:lnTo>
                    <a:pt x="620750" y="3967289"/>
                  </a:lnTo>
                  <a:lnTo>
                    <a:pt x="637222" y="3924071"/>
                  </a:lnTo>
                  <a:lnTo>
                    <a:pt x="647471" y="3878161"/>
                  </a:lnTo>
                  <a:lnTo>
                    <a:pt x="651002" y="3830066"/>
                  </a:lnTo>
                  <a:close/>
                </a:path>
                <a:path w="651509" h="7402195">
                  <a:moveTo>
                    <a:pt x="651002" y="2102726"/>
                  </a:moveTo>
                  <a:lnTo>
                    <a:pt x="647471" y="2054631"/>
                  </a:lnTo>
                  <a:lnTo>
                    <a:pt x="637222" y="2008733"/>
                  </a:lnTo>
                  <a:lnTo>
                    <a:pt x="620750" y="1965515"/>
                  </a:lnTo>
                  <a:lnTo>
                    <a:pt x="598563" y="1925497"/>
                  </a:lnTo>
                  <a:lnTo>
                    <a:pt x="571157" y="1889188"/>
                  </a:lnTo>
                  <a:lnTo>
                    <a:pt x="539051" y="1857070"/>
                  </a:lnTo>
                  <a:lnTo>
                    <a:pt x="502742" y="1829676"/>
                  </a:lnTo>
                  <a:lnTo>
                    <a:pt x="462724" y="1807489"/>
                  </a:lnTo>
                  <a:lnTo>
                    <a:pt x="419506" y="1791017"/>
                  </a:lnTo>
                  <a:lnTo>
                    <a:pt x="373595" y="1780768"/>
                  </a:lnTo>
                  <a:lnTo>
                    <a:pt x="325488" y="1777238"/>
                  </a:lnTo>
                  <a:lnTo>
                    <a:pt x="277393" y="1780768"/>
                  </a:lnTo>
                  <a:lnTo>
                    <a:pt x="231495" y="1791017"/>
                  </a:lnTo>
                  <a:lnTo>
                    <a:pt x="188277" y="1807489"/>
                  </a:lnTo>
                  <a:lnTo>
                    <a:pt x="148259" y="1829676"/>
                  </a:lnTo>
                  <a:lnTo>
                    <a:pt x="111950" y="1857070"/>
                  </a:lnTo>
                  <a:lnTo>
                    <a:pt x="79832" y="1889188"/>
                  </a:lnTo>
                  <a:lnTo>
                    <a:pt x="52438" y="1925497"/>
                  </a:lnTo>
                  <a:lnTo>
                    <a:pt x="30251" y="1965515"/>
                  </a:lnTo>
                  <a:lnTo>
                    <a:pt x="13779" y="2008733"/>
                  </a:lnTo>
                  <a:lnTo>
                    <a:pt x="3530" y="2054631"/>
                  </a:lnTo>
                  <a:lnTo>
                    <a:pt x="0" y="2102751"/>
                  </a:lnTo>
                  <a:lnTo>
                    <a:pt x="3530" y="2150834"/>
                  </a:lnTo>
                  <a:lnTo>
                    <a:pt x="13779" y="2196744"/>
                  </a:lnTo>
                  <a:lnTo>
                    <a:pt x="30251" y="2239962"/>
                  </a:lnTo>
                  <a:lnTo>
                    <a:pt x="52438" y="2279980"/>
                  </a:lnTo>
                  <a:lnTo>
                    <a:pt x="79832" y="2316289"/>
                  </a:lnTo>
                  <a:lnTo>
                    <a:pt x="111950" y="2348395"/>
                  </a:lnTo>
                  <a:lnTo>
                    <a:pt x="148259" y="2375801"/>
                  </a:lnTo>
                  <a:lnTo>
                    <a:pt x="188277" y="2397988"/>
                  </a:lnTo>
                  <a:lnTo>
                    <a:pt x="231495" y="2414460"/>
                  </a:lnTo>
                  <a:lnTo>
                    <a:pt x="277393" y="2424709"/>
                  </a:lnTo>
                  <a:lnTo>
                    <a:pt x="325501" y="2428240"/>
                  </a:lnTo>
                  <a:lnTo>
                    <a:pt x="373595" y="2424709"/>
                  </a:lnTo>
                  <a:lnTo>
                    <a:pt x="419506" y="2414460"/>
                  </a:lnTo>
                  <a:lnTo>
                    <a:pt x="462724" y="2397988"/>
                  </a:lnTo>
                  <a:lnTo>
                    <a:pt x="502742" y="2375801"/>
                  </a:lnTo>
                  <a:lnTo>
                    <a:pt x="539051" y="2348395"/>
                  </a:lnTo>
                  <a:lnTo>
                    <a:pt x="571157" y="2316289"/>
                  </a:lnTo>
                  <a:lnTo>
                    <a:pt x="598563" y="2279980"/>
                  </a:lnTo>
                  <a:lnTo>
                    <a:pt x="620750" y="2239962"/>
                  </a:lnTo>
                  <a:lnTo>
                    <a:pt x="637222" y="2196744"/>
                  </a:lnTo>
                  <a:lnTo>
                    <a:pt x="647471" y="2150834"/>
                  </a:lnTo>
                  <a:lnTo>
                    <a:pt x="651002" y="2102726"/>
                  </a:lnTo>
                  <a:close/>
                </a:path>
                <a:path w="651509" h="7402195">
                  <a:moveTo>
                    <a:pt x="651002" y="325501"/>
                  </a:moveTo>
                  <a:lnTo>
                    <a:pt x="647471" y="277406"/>
                  </a:lnTo>
                  <a:lnTo>
                    <a:pt x="637222" y="231495"/>
                  </a:lnTo>
                  <a:lnTo>
                    <a:pt x="620750" y="188277"/>
                  </a:lnTo>
                  <a:lnTo>
                    <a:pt x="598563" y="148259"/>
                  </a:lnTo>
                  <a:lnTo>
                    <a:pt x="571157" y="111950"/>
                  </a:lnTo>
                  <a:lnTo>
                    <a:pt x="539051" y="79844"/>
                  </a:lnTo>
                  <a:lnTo>
                    <a:pt x="502742" y="52438"/>
                  </a:lnTo>
                  <a:lnTo>
                    <a:pt x="462724" y="30251"/>
                  </a:lnTo>
                  <a:lnTo>
                    <a:pt x="419506" y="13779"/>
                  </a:lnTo>
                  <a:lnTo>
                    <a:pt x="373595" y="3530"/>
                  </a:lnTo>
                  <a:lnTo>
                    <a:pt x="325488" y="0"/>
                  </a:lnTo>
                  <a:lnTo>
                    <a:pt x="277393" y="3530"/>
                  </a:lnTo>
                  <a:lnTo>
                    <a:pt x="231495" y="13779"/>
                  </a:lnTo>
                  <a:lnTo>
                    <a:pt x="188277" y="30251"/>
                  </a:lnTo>
                  <a:lnTo>
                    <a:pt x="148259" y="52438"/>
                  </a:lnTo>
                  <a:lnTo>
                    <a:pt x="111950" y="79844"/>
                  </a:lnTo>
                  <a:lnTo>
                    <a:pt x="79832" y="111950"/>
                  </a:lnTo>
                  <a:lnTo>
                    <a:pt x="52438" y="148259"/>
                  </a:lnTo>
                  <a:lnTo>
                    <a:pt x="30251" y="188277"/>
                  </a:lnTo>
                  <a:lnTo>
                    <a:pt x="13779" y="231495"/>
                  </a:lnTo>
                  <a:lnTo>
                    <a:pt x="3530" y="277406"/>
                  </a:lnTo>
                  <a:lnTo>
                    <a:pt x="0" y="325513"/>
                  </a:lnTo>
                  <a:lnTo>
                    <a:pt x="3530" y="373608"/>
                  </a:lnTo>
                  <a:lnTo>
                    <a:pt x="13779" y="419519"/>
                  </a:lnTo>
                  <a:lnTo>
                    <a:pt x="30251" y="462724"/>
                  </a:lnTo>
                  <a:lnTo>
                    <a:pt x="52438" y="502742"/>
                  </a:lnTo>
                  <a:lnTo>
                    <a:pt x="79832" y="539051"/>
                  </a:lnTo>
                  <a:lnTo>
                    <a:pt x="111950" y="571169"/>
                  </a:lnTo>
                  <a:lnTo>
                    <a:pt x="148259" y="598563"/>
                  </a:lnTo>
                  <a:lnTo>
                    <a:pt x="188277" y="620750"/>
                  </a:lnTo>
                  <a:lnTo>
                    <a:pt x="231495" y="637222"/>
                  </a:lnTo>
                  <a:lnTo>
                    <a:pt x="277393" y="647471"/>
                  </a:lnTo>
                  <a:lnTo>
                    <a:pt x="325501" y="651002"/>
                  </a:lnTo>
                  <a:lnTo>
                    <a:pt x="373595" y="647471"/>
                  </a:lnTo>
                  <a:lnTo>
                    <a:pt x="419506" y="637222"/>
                  </a:lnTo>
                  <a:lnTo>
                    <a:pt x="462724" y="620750"/>
                  </a:lnTo>
                  <a:lnTo>
                    <a:pt x="502742" y="598563"/>
                  </a:lnTo>
                  <a:lnTo>
                    <a:pt x="539051" y="571169"/>
                  </a:lnTo>
                  <a:lnTo>
                    <a:pt x="571157" y="539051"/>
                  </a:lnTo>
                  <a:lnTo>
                    <a:pt x="598563" y="502742"/>
                  </a:lnTo>
                  <a:lnTo>
                    <a:pt x="620750" y="462724"/>
                  </a:lnTo>
                  <a:lnTo>
                    <a:pt x="637222" y="419519"/>
                  </a:lnTo>
                  <a:lnTo>
                    <a:pt x="647471" y="373608"/>
                  </a:lnTo>
                  <a:lnTo>
                    <a:pt x="651002" y="325501"/>
                  </a:lnTo>
                  <a:close/>
                </a:path>
              </a:pathLst>
            </a:custGeom>
            <a:solidFill>
              <a:srgbClr val="0F0F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904218" y="1028700"/>
          <a:ext cx="10591165" cy="8628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2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173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1</a:t>
                      </a:r>
                      <a:endParaRPr sz="2000" dirty="0">
                        <a:latin typeface="Roboto"/>
                        <a:cs typeface="Roboto"/>
                      </a:endParaRPr>
                    </a:p>
                  </a:txBody>
                  <a:tcPr marL="0" marR="0" marT="635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6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2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0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24447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3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254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5449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914"/>
                        </a:spcBef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4</a:t>
                      </a:r>
                      <a:endParaRPr sz="2000">
                        <a:latin typeface="Roboto"/>
                        <a:cs typeface="Roboto"/>
                      </a:endParaRPr>
                    </a:p>
                  </a:txBody>
                  <a:tcPr marL="0" marR="0" marT="243204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5449">
                <a:tc>
                  <a:txBody>
                    <a:bodyPr/>
                    <a:lstStyle/>
                    <a:p>
                      <a:pPr marL="24447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000" dirty="0">
                          <a:solidFill>
                            <a:srgbClr val="FEFFFD"/>
                          </a:solidFill>
                          <a:latin typeface="Roboto"/>
                          <a:cs typeface="Roboto"/>
                        </a:rPr>
                        <a:t>5</a:t>
                      </a:r>
                      <a:endParaRPr sz="2000" dirty="0">
                        <a:latin typeface="Roboto"/>
                        <a:cs typeface="Roboto"/>
                      </a:endParaRPr>
                    </a:p>
                  </a:txBody>
                  <a:tcPr marL="0" marR="0" marT="16129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2E2D2D"/>
                      </a:solidFill>
                      <a:prstDash val="solid"/>
                    </a:lnL>
                    <a:lnR w="19050">
                      <a:solidFill>
                        <a:srgbClr val="2E2D2D"/>
                      </a:solidFill>
                      <a:prstDash val="solid"/>
                    </a:lnR>
                    <a:lnT w="19050">
                      <a:solidFill>
                        <a:srgbClr val="2E2D2D"/>
                      </a:solidFill>
                      <a:prstDash val="solid"/>
                    </a:lnT>
                    <a:lnB w="19050">
                      <a:solidFill>
                        <a:srgbClr val="2E2D2D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912245" y="1309401"/>
            <a:ext cx="9334500" cy="7723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m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90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5" dirty="0">
                <a:solidFill>
                  <a:srgbClr val="FEFFFD"/>
                </a:solidFill>
                <a:latin typeface="Tahoma"/>
                <a:cs typeface="Tahoma"/>
              </a:rPr>
              <a:t>5</a:t>
            </a:r>
            <a:r>
              <a:rPr sz="2500" spc="-15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v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0" dirty="0">
                <a:solidFill>
                  <a:srgbClr val="FEFFFD"/>
                </a:solidFill>
                <a:latin typeface="Tahoma"/>
                <a:cs typeface="Tahoma"/>
              </a:rPr>
              <a:t>K</a:t>
            </a:r>
            <a:r>
              <a:rPr sz="2500" spc="95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29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lang="en-IN" sz="2500" spc="-29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or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m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6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5" dirty="0">
                <a:solidFill>
                  <a:srgbClr val="FEFFFD"/>
                </a:solidFill>
                <a:latin typeface="Tahoma"/>
                <a:cs typeface="Tahoma"/>
              </a:rPr>
              <a:t>5</a:t>
            </a:r>
            <a:r>
              <a:rPr sz="2500" spc="-15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 dirty="0">
              <a:latin typeface="Tahoma"/>
              <a:cs typeface="Tahoma"/>
            </a:endParaRPr>
          </a:p>
          <a:p>
            <a:pPr marR="678180">
              <a:lnSpc>
                <a:spcPct val="114999"/>
              </a:lnSpc>
            </a:pPr>
            <a:r>
              <a:rPr sz="2500" spc="35" dirty="0">
                <a:solidFill>
                  <a:srgbClr val="FEFFFD"/>
                </a:solidFill>
                <a:latin typeface="Tahoma"/>
                <a:cs typeface="Tahoma"/>
              </a:rPr>
              <a:t>After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the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20" dirty="0">
                <a:solidFill>
                  <a:srgbClr val="FEFFFD"/>
                </a:solidFill>
                <a:latin typeface="Tahoma"/>
                <a:cs typeface="Tahoma"/>
              </a:rPr>
              <a:t>5G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launch,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which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plans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are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performing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well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in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25" dirty="0">
                <a:solidFill>
                  <a:srgbClr val="FEFFFD"/>
                </a:solidFill>
                <a:latin typeface="Tahoma"/>
                <a:cs typeface="Tahoma"/>
              </a:rPr>
              <a:t>terms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45" dirty="0">
                <a:solidFill>
                  <a:srgbClr val="FEFFFD"/>
                </a:solidFill>
                <a:latin typeface="Tahoma"/>
                <a:cs typeface="Tahoma"/>
              </a:rPr>
              <a:t>of </a:t>
            </a:r>
            <a:r>
              <a:rPr sz="2500" spc="-76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v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14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5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85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or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m</a:t>
            </a:r>
            <a:r>
              <a:rPr sz="2500" spc="4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ll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Tahoma"/>
              <a:cs typeface="Tahoma"/>
            </a:endParaRPr>
          </a:p>
          <a:p>
            <a:pPr marR="1042669">
              <a:lnSpc>
                <a:spcPct val="114999"/>
              </a:lnSpc>
            </a:pPr>
            <a:r>
              <a:rPr sz="2500" spc="-105" dirty="0">
                <a:solidFill>
                  <a:srgbClr val="FEFFFD"/>
                </a:solidFill>
                <a:latin typeface="Tahoma"/>
                <a:cs typeface="Tahoma"/>
              </a:rPr>
              <a:t>Is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there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0" dirty="0">
                <a:solidFill>
                  <a:srgbClr val="FEFFFD"/>
                </a:solidFill>
                <a:latin typeface="Tahoma"/>
                <a:cs typeface="Tahoma"/>
              </a:rPr>
              <a:t>any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35" dirty="0">
                <a:solidFill>
                  <a:srgbClr val="FEFFFD"/>
                </a:solidFill>
                <a:latin typeface="Tahoma"/>
                <a:cs typeface="Tahoma"/>
              </a:rPr>
              <a:t>plan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affected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largely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85" dirty="0">
                <a:solidFill>
                  <a:srgbClr val="FEFFFD"/>
                </a:solidFill>
                <a:latin typeface="Tahoma"/>
                <a:cs typeface="Tahoma"/>
              </a:rPr>
              <a:t>by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dirty="0">
                <a:solidFill>
                  <a:srgbClr val="FEFFFD"/>
                </a:solidFill>
                <a:latin typeface="Tahoma"/>
                <a:cs typeface="Tahoma"/>
              </a:rPr>
              <a:t>the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30" dirty="0">
                <a:solidFill>
                  <a:srgbClr val="FEFFFD"/>
                </a:solidFill>
                <a:latin typeface="Tahoma"/>
                <a:cs typeface="Tahoma"/>
              </a:rPr>
              <a:t>5G</a:t>
            </a:r>
            <a:r>
              <a:rPr sz="2500" spc="-2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launch?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EFFFD"/>
                </a:solidFill>
                <a:latin typeface="Tahoma"/>
                <a:cs typeface="Tahoma"/>
              </a:rPr>
              <a:t>Should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we </a:t>
            </a:r>
            <a:r>
              <a:rPr sz="2500" spc="-76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7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endParaRPr sz="2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 dirty="0">
              <a:latin typeface="Tahoma"/>
              <a:cs typeface="Tahoma"/>
            </a:endParaRPr>
          </a:p>
          <a:p>
            <a:pPr>
              <a:lnSpc>
                <a:spcPct val="114999"/>
              </a:lnSpc>
            </a:pPr>
            <a:r>
              <a:rPr sz="2500" spc="-29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125" dirty="0">
                <a:solidFill>
                  <a:srgbClr val="FEFFFD"/>
                </a:solidFill>
                <a:latin typeface="Tahoma"/>
                <a:cs typeface="Tahoma"/>
              </a:rPr>
              <a:t>y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25" dirty="0">
                <a:solidFill>
                  <a:srgbClr val="FEFFFD"/>
                </a:solidFill>
                <a:latin typeface="Tahoma"/>
                <a:cs typeface="Tahoma"/>
              </a:rPr>
              <a:t>p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an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45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15" dirty="0">
                <a:solidFill>
                  <a:srgbClr val="FEFFFD"/>
                </a:solidFill>
                <a:latin typeface="Tahoma"/>
                <a:cs typeface="Tahoma"/>
              </a:rPr>
              <a:t>o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40" dirty="0">
                <a:solidFill>
                  <a:srgbClr val="FEFFFD"/>
                </a:solidFill>
                <a:latin typeface="Tahoma"/>
                <a:cs typeface="Tahoma"/>
              </a:rPr>
              <a:t>d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70" dirty="0">
                <a:solidFill>
                  <a:srgbClr val="FEFFFD"/>
                </a:solidFill>
                <a:latin typeface="Tahoma"/>
                <a:cs typeface="Tahoma"/>
              </a:rPr>
              <a:t>f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10" dirty="0">
                <a:solidFill>
                  <a:srgbClr val="FEFFFD"/>
                </a:solidFill>
                <a:latin typeface="Tahoma"/>
                <a:cs typeface="Tahoma"/>
              </a:rPr>
              <a:t>e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100" dirty="0">
                <a:solidFill>
                  <a:srgbClr val="FEFFFD"/>
                </a:solidFill>
                <a:latin typeface="Tahoma"/>
                <a:cs typeface="Tahoma"/>
              </a:rPr>
              <a:t>5</a:t>
            </a:r>
            <a:r>
              <a:rPr sz="2500" spc="-160" dirty="0">
                <a:solidFill>
                  <a:srgbClr val="FEFFFD"/>
                </a:solidFill>
                <a:latin typeface="Tahoma"/>
                <a:cs typeface="Tahoma"/>
              </a:rPr>
              <a:t>G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5" dirty="0">
                <a:solidFill>
                  <a:srgbClr val="FEFFFD"/>
                </a:solidFill>
                <a:latin typeface="Tahoma"/>
                <a:cs typeface="Tahoma"/>
              </a:rPr>
              <a:t>l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-65" dirty="0">
                <a:solidFill>
                  <a:srgbClr val="FEFFFD"/>
                </a:solidFill>
                <a:latin typeface="Tahoma"/>
                <a:cs typeface="Tahoma"/>
              </a:rPr>
              <a:t>u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n</a:t>
            </a:r>
            <a:r>
              <a:rPr sz="2500" spc="130" dirty="0">
                <a:solidFill>
                  <a:srgbClr val="FEFFFD"/>
                </a:solidFill>
                <a:latin typeface="Tahoma"/>
                <a:cs typeface="Tahoma"/>
              </a:rPr>
              <a:t>c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75" dirty="0">
                <a:solidFill>
                  <a:srgbClr val="FEFFFD"/>
                </a:solidFill>
                <a:latin typeface="Tahoma"/>
                <a:cs typeface="Tahoma"/>
              </a:rPr>
              <a:t>?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-75" dirty="0">
                <a:solidFill>
                  <a:srgbClr val="FEFFFD"/>
                </a:solidFill>
                <a:latin typeface="Tahoma"/>
                <a:cs typeface="Tahoma"/>
              </a:rPr>
              <a:t>W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-55" dirty="0">
                <a:solidFill>
                  <a:srgbClr val="FEFFFD"/>
                </a:solidFill>
                <a:latin typeface="Tahoma"/>
                <a:cs typeface="Tahoma"/>
              </a:rPr>
              <a:t>a</a:t>
            </a:r>
            <a:r>
              <a:rPr sz="2500" spc="60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EFFFD"/>
                </a:solidFill>
                <a:latin typeface="Tahoma"/>
                <a:cs typeface="Tahoma"/>
              </a:rPr>
              <a:t>i</a:t>
            </a:r>
            <a:r>
              <a:rPr sz="2500" spc="75" dirty="0">
                <a:solidFill>
                  <a:srgbClr val="FEFFFD"/>
                </a:solidFill>
                <a:latin typeface="Tahoma"/>
                <a:cs typeface="Tahoma"/>
              </a:rPr>
              <a:t>s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5" dirty="0">
                <a:solidFill>
                  <a:srgbClr val="FEFFFD"/>
                </a:solidFill>
                <a:latin typeface="Tahoma"/>
                <a:cs typeface="Tahoma"/>
              </a:rPr>
              <a:t>t</a:t>
            </a:r>
            <a:r>
              <a:rPr sz="2500" spc="-60" dirty="0">
                <a:solidFill>
                  <a:srgbClr val="FEFFFD"/>
                </a:solidFill>
                <a:latin typeface="Tahoma"/>
                <a:cs typeface="Tahoma"/>
              </a:rPr>
              <a:t>h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e  </a:t>
            </a:r>
            <a:r>
              <a:rPr sz="2500" spc="-10" dirty="0">
                <a:solidFill>
                  <a:srgbClr val="FEFFFD"/>
                </a:solidFill>
                <a:latin typeface="Tahoma"/>
                <a:cs typeface="Tahoma"/>
              </a:rPr>
              <a:t>reason</a:t>
            </a:r>
            <a:r>
              <a:rPr sz="2500" spc="-29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15" dirty="0">
                <a:solidFill>
                  <a:srgbClr val="FEFFFD"/>
                </a:solidFill>
                <a:latin typeface="Tahoma"/>
                <a:cs typeface="Tahoma"/>
              </a:rPr>
              <a:t>for</a:t>
            </a:r>
            <a:r>
              <a:rPr sz="2500" spc="-28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2500" spc="5" dirty="0">
                <a:solidFill>
                  <a:srgbClr val="FEFFFD"/>
                </a:solidFill>
                <a:latin typeface="Tahoma"/>
                <a:cs typeface="Tahoma"/>
              </a:rPr>
              <a:t>it?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4115696"/>
            <a:ext cx="3917950" cy="173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200"/>
              </a:lnSpc>
              <a:spcBef>
                <a:spcPts val="95"/>
              </a:spcBef>
            </a:pPr>
            <a:r>
              <a:rPr sz="5200" b="1" spc="150" dirty="0">
                <a:latin typeface="Tahoma"/>
                <a:cs typeface="Tahoma"/>
              </a:rPr>
              <a:t>Problem </a:t>
            </a:r>
            <a:r>
              <a:rPr sz="5200" b="1" spc="155" dirty="0">
                <a:latin typeface="Tahoma"/>
                <a:cs typeface="Tahoma"/>
              </a:rPr>
              <a:t> </a:t>
            </a:r>
            <a:r>
              <a:rPr sz="5200" b="1" spc="200" dirty="0">
                <a:latin typeface="Tahoma"/>
                <a:cs typeface="Tahoma"/>
              </a:rPr>
              <a:t>S</a:t>
            </a:r>
            <a:r>
              <a:rPr sz="5200" b="1" spc="-110" dirty="0">
                <a:latin typeface="Tahoma"/>
                <a:cs typeface="Tahoma"/>
              </a:rPr>
              <a:t>t</a:t>
            </a:r>
            <a:r>
              <a:rPr sz="5200" b="1" spc="440" dirty="0">
                <a:latin typeface="Tahoma"/>
                <a:cs typeface="Tahoma"/>
              </a:rPr>
              <a:t>a</a:t>
            </a:r>
            <a:r>
              <a:rPr sz="5200" b="1" spc="-110" dirty="0">
                <a:latin typeface="Tahoma"/>
                <a:cs typeface="Tahoma"/>
              </a:rPr>
              <a:t>t</a:t>
            </a:r>
            <a:r>
              <a:rPr sz="5200" b="1" spc="45" dirty="0">
                <a:latin typeface="Tahoma"/>
                <a:cs typeface="Tahoma"/>
              </a:rPr>
              <a:t>e</a:t>
            </a:r>
            <a:r>
              <a:rPr sz="5200" b="1" spc="165" dirty="0">
                <a:latin typeface="Tahoma"/>
                <a:cs typeface="Tahoma"/>
              </a:rPr>
              <a:t>m</a:t>
            </a:r>
            <a:r>
              <a:rPr sz="5200" b="1" spc="45" dirty="0">
                <a:latin typeface="Tahoma"/>
                <a:cs typeface="Tahoma"/>
              </a:rPr>
              <a:t>e</a:t>
            </a:r>
            <a:r>
              <a:rPr sz="5200" b="1" spc="105" dirty="0">
                <a:latin typeface="Tahoma"/>
                <a:cs typeface="Tahoma"/>
              </a:rPr>
              <a:t>n</a:t>
            </a:r>
            <a:r>
              <a:rPr sz="5200" b="1" spc="-110" dirty="0">
                <a:latin typeface="Tahoma"/>
                <a:cs typeface="Tahoma"/>
              </a:rPr>
              <a:t>t</a:t>
            </a:r>
            <a:r>
              <a:rPr sz="5200" b="1" spc="-114" dirty="0">
                <a:latin typeface="Tahoma"/>
                <a:cs typeface="Tahoma"/>
              </a:rPr>
              <a:t>s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54"/>
    </mc:Choice>
    <mc:Fallback xmlns="">
      <p:transition spd="slow" advTm="5635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919582"/>
              <a:ext cx="13639799" cy="766762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32457" y="681503"/>
            <a:ext cx="4243705" cy="1221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850" spc="190" dirty="0">
                <a:solidFill>
                  <a:srgbClr val="0F0F0F"/>
                </a:solidFill>
                <a:latin typeface="Tahoma"/>
                <a:cs typeface="Tahoma"/>
              </a:rPr>
              <a:t>S</a:t>
            </a:r>
            <a:r>
              <a:rPr sz="7850" spc="605" dirty="0">
                <a:solidFill>
                  <a:srgbClr val="0F0F0F"/>
                </a:solidFill>
                <a:latin typeface="Tahoma"/>
                <a:cs typeface="Tahoma"/>
              </a:rPr>
              <a:t>C</a:t>
            </a:r>
            <a:r>
              <a:rPr sz="7850" spc="175" dirty="0">
                <a:solidFill>
                  <a:srgbClr val="0F0F0F"/>
                </a:solidFill>
                <a:latin typeface="Tahoma"/>
                <a:cs typeface="Tahoma"/>
              </a:rPr>
              <a:t>H</a:t>
            </a:r>
            <a:r>
              <a:rPr sz="7850" spc="595" dirty="0">
                <a:solidFill>
                  <a:srgbClr val="0F0F0F"/>
                </a:solidFill>
                <a:latin typeface="Tahoma"/>
                <a:cs typeface="Tahoma"/>
              </a:rPr>
              <a:t>E</a:t>
            </a:r>
            <a:r>
              <a:rPr sz="7850" spc="770" dirty="0">
                <a:solidFill>
                  <a:srgbClr val="0F0F0F"/>
                </a:solidFill>
                <a:latin typeface="Tahoma"/>
                <a:cs typeface="Tahoma"/>
              </a:rPr>
              <a:t>M</a:t>
            </a:r>
            <a:r>
              <a:rPr sz="7850" spc="1290" dirty="0">
                <a:solidFill>
                  <a:srgbClr val="0F0F0F"/>
                </a:solidFill>
                <a:latin typeface="Tahoma"/>
                <a:cs typeface="Tahoma"/>
              </a:rPr>
              <a:t>A</a:t>
            </a:r>
            <a:endParaRPr sz="785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8"/>
    </mc:Choice>
    <mc:Fallback xmlns="">
      <p:transition spd="slow" advTm="67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681" y="2307384"/>
              <a:ext cx="10639424" cy="19811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2109" y="4852570"/>
              <a:ext cx="12620624" cy="4229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78706" y="971613"/>
            <a:ext cx="14601825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8035" algn="l"/>
              </a:tabLst>
            </a:pPr>
            <a:r>
              <a:rPr sz="4700" spc="-15" dirty="0">
                <a:latin typeface="Roboto"/>
                <a:cs typeface="Roboto"/>
              </a:rPr>
              <a:t>1.	What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5" dirty="0">
                <a:latin typeface="Roboto"/>
                <a:cs typeface="Roboto"/>
              </a:rPr>
              <a:t>is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dirty="0">
                <a:latin typeface="Roboto"/>
                <a:cs typeface="Roboto"/>
              </a:rPr>
              <a:t> </a:t>
            </a:r>
            <a:r>
              <a:rPr sz="4700" spc="-30" dirty="0">
                <a:latin typeface="Roboto"/>
                <a:cs typeface="Roboto"/>
              </a:rPr>
              <a:t>impact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40" dirty="0">
                <a:latin typeface="Roboto"/>
                <a:cs typeface="Roboto"/>
              </a:rPr>
              <a:t>of</a:t>
            </a:r>
            <a:r>
              <a:rPr sz="4700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the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dirty="0">
                <a:latin typeface="Roboto"/>
                <a:cs typeface="Roboto"/>
              </a:rPr>
              <a:t>5G </a:t>
            </a:r>
            <a:r>
              <a:rPr sz="4700" spc="-60" dirty="0">
                <a:latin typeface="Roboto"/>
                <a:cs typeface="Roboto"/>
              </a:rPr>
              <a:t>launch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40" dirty="0">
                <a:latin typeface="Roboto"/>
                <a:cs typeface="Roboto"/>
              </a:rPr>
              <a:t>on</a:t>
            </a:r>
            <a:r>
              <a:rPr sz="4700" dirty="0">
                <a:latin typeface="Roboto"/>
                <a:cs typeface="Roboto"/>
              </a:rPr>
              <a:t> </a:t>
            </a:r>
            <a:r>
              <a:rPr sz="4700" spc="-50" dirty="0">
                <a:latin typeface="Roboto"/>
                <a:cs typeface="Roboto"/>
              </a:rPr>
              <a:t>our</a:t>
            </a:r>
            <a:r>
              <a:rPr sz="4700" spc="-5" dirty="0">
                <a:latin typeface="Roboto"/>
                <a:cs typeface="Roboto"/>
              </a:rPr>
              <a:t> </a:t>
            </a:r>
            <a:r>
              <a:rPr sz="4700" spc="-35" dirty="0">
                <a:latin typeface="Roboto"/>
                <a:cs typeface="Roboto"/>
              </a:rPr>
              <a:t>revenue?</a:t>
            </a:r>
            <a:endParaRPr sz="470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40"/>
    </mc:Choice>
    <mc:Fallback xmlns="">
      <p:transition spd="slow" advTm="7384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8568" y="5582705"/>
              <a:ext cx="5849430" cy="47042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9929" y="3763886"/>
              <a:ext cx="11058524" cy="5676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5289" y="4041330"/>
              <a:ext cx="4095749" cy="1657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7437" y="6820316"/>
              <a:ext cx="3133724" cy="18954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50594" y="6820316"/>
              <a:ext cx="3448049" cy="18954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42010" y="7329854"/>
              <a:ext cx="1546225" cy="0"/>
            </a:xfrm>
            <a:custGeom>
              <a:avLst/>
              <a:gdLst/>
              <a:ahLst/>
              <a:cxnLst/>
              <a:rect l="l" t="t" r="r" b="b"/>
              <a:pathLst>
                <a:path w="1546225">
                  <a:moveTo>
                    <a:pt x="0" y="0"/>
                  </a:moveTo>
                  <a:lnTo>
                    <a:pt x="1545996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11806" y="7272704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38568" y="3761244"/>
              <a:ext cx="3790949" cy="210502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945357"/>
            <a:ext cx="15908492" cy="7360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spc="-80" dirty="0">
                <a:latin typeface="Tahoma"/>
                <a:cs typeface="Tahoma"/>
              </a:rPr>
              <a:t>2</a:t>
            </a:r>
            <a:r>
              <a:rPr sz="4700" spc="-135" dirty="0">
                <a:latin typeface="Tahoma"/>
                <a:cs typeface="Tahoma"/>
              </a:rPr>
              <a:t>.</a:t>
            </a:r>
            <a:r>
              <a:rPr sz="4700" spc="409" dirty="0">
                <a:latin typeface="Tahoma"/>
                <a:cs typeface="Tahoma"/>
              </a:rPr>
              <a:t> </a:t>
            </a:r>
            <a:r>
              <a:rPr sz="4700" spc="-135" dirty="0">
                <a:latin typeface="Tahoma"/>
                <a:cs typeface="Tahoma"/>
              </a:rPr>
              <a:t>W</a:t>
            </a:r>
            <a:r>
              <a:rPr sz="4700" spc="-105" dirty="0">
                <a:latin typeface="Tahoma"/>
                <a:cs typeface="Tahoma"/>
              </a:rPr>
              <a:t>h</a:t>
            </a:r>
            <a:r>
              <a:rPr sz="4700" spc="55" dirty="0">
                <a:latin typeface="Tahoma"/>
                <a:cs typeface="Tahoma"/>
              </a:rPr>
              <a:t>i</a:t>
            </a:r>
            <a:r>
              <a:rPr sz="4700" spc="250" dirty="0">
                <a:latin typeface="Tahoma"/>
                <a:cs typeface="Tahoma"/>
              </a:rPr>
              <a:t>c</a:t>
            </a:r>
            <a:r>
              <a:rPr sz="4700" spc="-100" dirty="0">
                <a:latin typeface="Tahoma"/>
                <a:cs typeface="Tahoma"/>
              </a:rPr>
              <a:t>h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80" dirty="0">
                <a:latin typeface="Tahoma"/>
                <a:cs typeface="Tahoma"/>
              </a:rPr>
              <a:t>K</a:t>
            </a:r>
            <a:r>
              <a:rPr sz="4700" spc="175" dirty="0">
                <a:latin typeface="Tahoma"/>
                <a:cs typeface="Tahoma"/>
              </a:rPr>
              <a:t>P</a:t>
            </a:r>
            <a:r>
              <a:rPr sz="4700" spc="-545" dirty="0">
                <a:latin typeface="Tahoma"/>
                <a:cs typeface="Tahoma"/>
              </a:rPr>
              <a:t>I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lang="en-IN" sz="4700" spc="-530" dirty="0">
                <a:latin typeface="Tahoma"/>
                <a:cs typeface="Tahoma"/>
              </a:rPr>
              <a:t> </a:t>
            </a:r>
            <a:r>
              <a:rPr sz="4700" spc="55" dirty="0">
                <a:latin typeface="Tahoma"/>
                <a:cs typeface="Tahoma"/>
              </a:rPr>
              <a:t>i</a:t>
            </a:r>
            <a:r>
              <a:rPr sz="4700" spc="145" dirty="0">
                <a:latin typeface="Tahoma"/>
                <a:cs typeface="Tahoma"/>
              </a:rPr>
              <a:t>s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114" dirty="0">
                <a:latin typeface="Tahoma"/>
                <a:cs typeface="Tahoma"/>
              </a:rPr>
              <a:t>u</a:t>
            </a:r>
            <a:r>
              <a:rPr sz="4700" spc="-105" dirty="0">
                <a:latin typeface="Tahoma"/>
                <a:cs typeface="Tahoma"/>
              </a:rPr>
              <a:t>n</a:t>
            </a:r>
            <a:r>
              <a:rPr sz="4700" spc="-75" dirty="0">
                <a:latin typeface="Tahoma"/>
                <a:cs typeface="Tahoma"/>
              </a:rPr>
              <a:t>d</a:t>
            </a:r>
            <a:r>
              <a:rPr sz="4700" spc="15" dirty="0">
                <a:latin typeface="Tahoma"/>
                <a:cs typeface="Tahoma"/>
              </a:rPr>
              <a:t>e</a:t>
            </a:r>
            <a:r>
              <a:rPr sz="4700" spc="-15" dirty="0">
                <a:latin typeface="Tahoma"/>
                <a:cs typeface="Tahoma"/>
              </a:rPr>
              <a:t>r</a:t>
            </a:r>
            <a:r>
              <a:rPr sz="4700" spc="-45" dirty="0">
                <a:latin typeface="Tahoma"/>
                <a:cs typeface="Tahoma"/>
              </a:rPr>
              <a:t>p</a:t>
            </a:r>
            <a:r>
              <a:rPr sz="4700" spc="15" dirty="0">
                <a:latin typeface="Tahoma"/>
                <a:cs typeface="Tahoma"/>
              </a:rPr>
              <a:t>e</a:t>
            </a:r>
            <a:r>
              <a:rPr sz="4700" spc="-15" dirty="0">
                <a:latin typeface="Tahoma"/>
                <a:cs typeface="Tahoma"/>
              </a:rPr>
              <a:t>r</a:t>
            </a:r>
            <a:r>
              <a:rPr sz="4700" spc="135" dirty="0">
                <a:latin typeface="Tahoma"/>
                <a:cs typeface="Tahoma"/>
              </a:rPr>
              <a:t>f</a:t>
            </a:r>
            <a:r>
              <a:rPr sz="4700" spc="-25" dirty="0">
                <a:latin typeface="Tahoma"/>
                <a:cs typeface="Tahoma"/>
              </a:rPr>
              <a:t>o</a:t>
            </a:r>
            <a:r>
              <a:rPr sz="4700" spc="-15" dirty="0">
                <a:latin typeface="Tahoma"/>
                <a:cs typeface="Tahoma"/>
              </a:rPr>
              <a:t>r</a:t>
            </a:r>
            <a:r>
              <a:rPr sz="4700" spc="-70" dirty="0">
                <a:latin typeface="Tahoma"/>
                <a:cs typeface="Tahoma"/>
              </a:rPr>
              <a:t>m</a:t>
            </a:r>
            <a:r>
              <a:rPr sz="4700" spc="55" dirty="0">
                <a:latin typeface="Tahoma"/>
                <a:cs typeface="Tahoma"/>
              </a:rPr>
              <a:t>i</a:t>
            </a:r>
            <a:r>
              <a:rPr sz="4700" spc="-105" dirty="0">
                <a:latin typeface="Tahoma"/>
                <a:cs typeface="Tahoma"/>
              </a:rPr>
              <a:t>n</a:t>
            </a:r>
            <a:r>
              <a:rPr sz="4700" spc="-110" dirty="0">
                <a:latin typeface="Tahoma"/>
                <a:cs typeface="Tahoma"/>
              </a:rPr>
              <a:t>g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95" dirty="0">
                <a:latin typeface="Tahoma"/>
                <a:cs typeface="Tahoma"/>
              </a:rPr>
              <a:t>a</a:t>
            </a:r>
            <a:r>
              <a:rPr sz="4700" spc="135" dirty="0">
                <a:latin typeface="Tahoma"/>
                <a:cs typeface="Tahoma"/>
              </a:rPr>
              <a:t>f</a:t>
            </a:r>
            <a:r>
              <a:rPr sz="4700" spc="110" dirty="0">
                <a:latin typeface="Tahoma"/>
                <a:cs typeface="Tahoma"/>
              </a:rPr>
              <a:t>t</a:t>
            </a:r>
            <a:r>
              <a:rPr sz="4700" spc="15" dirty="0">
                <a:latin typeface="Tahoma"/>
                <a:cs typeface="Tahoma"/>
              </a:rPr>
              <a:t>e</a:t>
            </a:r>
            <a:r>
              <a:rPr sz="4700" spc="-10" dirty="0">
                <a:latin typeface="Tahoma"/>
                <a:cs typeface="Tahoma"/>
              </a:rPr>
              <a:t>r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110" dirty="0">
                <a:latin typeface="Tahoma"/>
                <a:cs typeface="Tahoma"/>
              </a:rPr>
              <a:t>t</a:t>
            </a:r>
            <a:r>
              <a:rPr sz="4700" spc="-105" dirty="0">
                <a:latin typeface="Tahoma"/>
                <a:cs typeface="Tahoma"/>
              </a:rPr>
              <a:t>h</a:t>
            </a:r>
            <a:r>
              <a:rPr sz="4700" spc="20" dirty="0">
                <a:latin typeface="Tahoma"/>
                <a:cs typeface="Tahoma"/>
              </a:rPr>
              <a:t>e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185" dirty="0">
                <a:latin typeface="Tahoma"/>
                <a:cs typeface="Tahoma"/>
              </a:rPr>
              <a:t>5</a:t>
            </a:r>
            <a:r>
              <a:rPr sz="4700" spc="-295" dirty="0">
                <a:latin typeface="Tahoma"/>
                <a:cs typeface="Tahoma"/>
              </a:rPr>
              <a:t>G</a:t>
            </a:r>
            <a:r>
              <a:rPr sz="4700" spc="-530" dirty="0">
                <a:latin typeface="Tahoma"/>
                <a:cs typeface="Tahoma"/>
              </a:rPr>
              <a:t> </a:t>
            </a:r>
            <a:r>
              <a:rPr sz="4700" spc="-15" dirty="0">
                <a:latin typeface="Tahoma"/>
                <a:cs typeface="Tahoma"/>
              </a:rPr>
              <a:t>l</a:t>
            </a:r>
            <a:r>
              <a:rPr sz="4700" spc="-95" dirty="0">
                <a:latin typeface="Tahoma"/>
                <a:cs typeface="Tahoma"/>
              </a:rPr>
              <a:t>a</a:t>
            </a:r>
            <a:r>
              <a:rPr sz="4700" spc="-114" dirty="0">
                <a:latin typeface="Tahoma"/>
                <a:cs typeface="Tahoma"/>
              </a:rPr>
              <a:t>u</a:t>
            </a:r>
            <a:r>
              <a:rPr sz="4700" spc="-105" dirty="0">
                <a:latin typeface="Tahoma"/>
                <a:cs typeface="Tahoma"/>
              </a:rPr>
              <a:t>n</a:t>
            </a:r>
            <a:r>
              <a:rPr sz="4700" spc="250" dirty="0">
                <a:latin typeface="Tahoma"/>
                <a:cs typeface="Tahoma"/>
              </a:rPr>
              <a:t>c</a:t>
            </a:r>
            <a:r>
              <a:rPr sz="4700" spc="-105" dirty="0">
                <a:latin typeface="Tahoma"/>
                <a:cs typeface="Tahoma"/>
              </a:rPr>
              <a:t>h</a:t>
            </a:r>
            <a:r>
              <a:rPr sz="4700" spc="-135" dirty="0">
                <a:latin typeface="Tahoma"/>
                <a:cs typeface="Tahoma"/>
              </a:rPr>
              <a:t>?</a:t>
            </a:r>
            <a:endParaRPr sz="4700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63508" y="2357646"/>
            <a:ext cx="5875492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320" dirty="0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lang="en-IN" sz="6300" spc="32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6300" spc="320" dirty="0">
                <a:solidFill>
                  <a:srgbClr val="FFFFFF"/>
                </a:solidFill>
                <a:latin typeface="Trebuchet MS"/>
                <a:cs typeface="Trebuchet MS"/>
              </a:rPr>
              <a:t>IVE</a:t>
            </a:r>
            <a:r>
              <a:rPr sz="6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0" spc="235" dirty="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63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9876" y="5678624"/>
            <a:ext cx="23228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4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2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200" spc="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00" spc="-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20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2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00" spc="-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473493" y="3152406"/>
            <a:ext cx="43065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EFFFD"/>
                </a:solidFill>
                <a:latin typeface="Verdana"/>
                <a:cs typeface="Verdana"/>
              </a:rPr>
              <a:t>C</a:t>
            </a:r>
            <a:r>
              <a:rPr sz="3200" spc="-50" dirty="0">
                <a:solidFill>
                  <a:srgbClr val="FEFFFD"/>
                </a:solidFill>
                <a:latin typeface="Verdana"/>
                <a:cs typeface="Verdana"/>
              </a:rPr>
              <a:t>h</a:t>
            </a:r>
            <a:r>
              <a:rPr sz="3200" spc="-75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50" dirty="0">
                <a:solidFill>
                  <a:srgbClr val="FEFFFD"/>
                </a:solidFill>
                <a:latin typeface="Verdana"/>
                <a:cs typeface="Verdana"/>
              </a:rPr>
              <a:t>n</a:t>
            </a:r>
            <a:r>
              <a:rPr sz="3200" spc="-235" dirty="0">
                <a:solidFill>
                  <a:srgbClr val="FEFFFD"/>
                </a:solidFill>
                <a:latin typeface="Verdana"/>
                <a:cs typeface="Verdana"/>
              </a:rPr>
              <a:t>g</a:t>
            </a:r>
            <a:r>
              <a:rPr sz="3200" spc="-70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34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FEFFFD"/>
                </a:solidFill>
                <a:latin typeface="Verdana"/>
                <a:cs typeface="Verdana"/>
              </a:rPr>
              <a:t>i</a:t>
            </a:r>
            <a:r>
              <a:rPr sz="3200" spc="-45" dirty="0">
                <a:solidFill>
                  <a:srgbClr val="FEFFFD"/>
                </a:solidFill>
                <a:latin typeface="Verdana"/>
                <a:cs typeface="Verdana"/>
              </a:rPr>
              <a:t>n</a:t>
            </a:r>
            <a:r>
              <a:rPr sz="3200" spc="-34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200" spc="-50" dirty="0">
                <a:solidFill>
                  <a:srgbClr val="FEFFFD"/>
                </a:solidFill>
                <a:latin typeface="Verdana"/>
                <a:cs typeface="Verdana"/>
              </a:rPr>
              <a:t>A</a:t>
            </a:r>
            <a:r>
              <a:rPr sz="3200" spc="100" dirty="0">
                <a:solidFill>
                  <a:srgbClr val="FEFFFD"/>
                </a:solidFill>
                <a:latin typeface="Verdana"/>
                <a:cs typeface="Verdana"/>
              </a:rPr>
              <a:t>c</a:t>
            </a:r>
            <a:r>
              <a:rPr sz="3200" spc="45" dirty="0">
                <a:solidFill>
                  <a:srgbClr val="FEFFFD"/>
                </a:solidFill>
                <a:latin typeface="Verdana"/>
                <a:cs typeface="Verdana"/>
              </a:rPr>
              <a:t>t</a:t>
            </a:r>
            <a:r>
              <a:rPr sz="3200" spc="-30" dirty="0">
                <a:solidFill>
                  <a:srgbClr val="FEFFFD"/>
                </a:solidFill>
                <a:latin typeface="Verdana"/>
                <a:cs typeface="Verdana"/>
              </a:rPr>
              <a:t>i</a:t>
            </a:r>
            <a:r>
              <a:rPr sz="3200" spc="-75" dirty="0">
                <a:solidFill>
                  <a:srgbClr val="FEFFFD"/>
                </a:solidFill>
                <a:latin typeface="Verdana"/>
                <a:cs typeface="Verdana"/>
              </a:rPr>
              <a:t>v</a:t>
            </a:r>
            <a:r>
              <a:rPr sz="3200" spc="-70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34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3200" spc="5" dirty="0">
                <a:solidFill>
                  <a:srgbClr val="FEFFFD"/>
                </a:solidFill>
                <a:latin typeface="Verdana"/>
                <a:cs typeface="Verdana"/>
              </a:rPr>
              <a:t>U</a:t>
            </a:r>
            <a:r>
              <a:rPr sz="3200" spc="-80" dirty="0">
                <a:solidFill>
                  <a:srgbClr val="FEFFFD"/>
                </a:solidFill>
                <a:latin typeface="Verdana"/>
                <a:cs typeface="Verdana"/>
              </a:rPr>
              <a:t>s</a:t>
            </a:r>
            <a:r>
              <a:rPr sz="3200" spc="-75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3200" spc="-35" dirty="0">
                <a:solidFill>
                  <a:srgbClr val="FEFFFD"/>
                </a:solidFill>
                <a:latin typeface="Verdana"/>
                <a:cs typeface="Verdana"/>
              </a:rPr>
              <a:t>r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39"/>
    </mc:Choice>
    <mc:Fallback xmlns="">
      <p:transition spd="slow" advTm="758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F0F0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3719" y="2984766"/>
            <a:ext cx="11382373" cy="2809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6491700"/>
            <a:ext cx="11925299" cy="277177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8702" y="4193197"/>
            <a:ext cx="4543425" cy="1603375"/>
          </a:xfrm>
          <a:custGeom>
            <a:avLst/>
            <a:gdLst/>
            <a:ahLst/>
            <a:cxnLst/>
            <a:rect l="l" t="t" r="r" b="b"/>
            <a:pathLst>
              <a:path w="4543425" h="1603375">
                <a:moveTo>
                  <a:pt x="3595592" y="870284"/>
                </a:moveTo>
                <a:lnTo>
                  <a:pt x="187126" y="1603165"/>
                </a:lnTo>
                <a:lnTo>
                  <a:pt x="1134526" y="944197"/>
                </a:lnTo>
                <a:lnTo>
                  <a:pt x="0" y="732881"/>
                </a:lnTo>
                <a:lnTo>
                  <a:pt x="3408466" y="0"/>
                </a:lnTo>
                <a:lnTo>
                  <a:pt x="4542992" y="211316"/>
                </a:lnTo>
                <a:lnTo>
                  <a:pt x="3595592" y="870284"/>
                </a:lnTo>
                <a:close/>
              </a:path>
            </a:pathLst>
          </a:custGeom>
          <a:solidFill>
            <a:srgbClr val="00BE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0880000">
            <a:off x="2222197" y="4634074"/>
            <a:ext cx="276592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sz="2900" b="1" spc="-10" dirty="0">
                <a:solidFill>
                  <a:srgbClr val="FEFFFD"/>
                </a:solidFill>
                <a:latin typeface="Roboto"/>
                <a:cs typeface="Roboto"/>
              </a:rPr>
              <a:t>33.33%</a:t>
            </a:r>
            <a:r>
              <a:rPr sz="2900" b="1" spc="-75" dirty="0">
                <a:solidFill>
                  <a:srgbClr val="FEFFFD"/>
                </a:solidFill>
                <a:latin typeface="Roboto"/>
                <a:cs typeface="Roboto"/>
              </a:rPr>
              <a:t> </a:t>
            </a:r>
            <a:r>
              <a:rPr sz="2900" b="1" spc="5" dirty="0">
                <a:solidFill>
                  <a:srgbClr val="FEFFFD"/>
                </a:solidFill>
                <a:latin typeface="Roboto"/>
                <a:cs typeface="Roboto"/>
              </a:rPr>
              <a:t>Increase</a:t>
            </a:r>
            <a:endParaRPr sz="29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04926"/>
            <a:ext cx="15534640" cy="145605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204"/>
              </a:spcBef>
              <a:tabLst>
                <a:tab pos="825500" algn="l"/>
              </a:tabLst>
            </a:pPr>
            <a:r>
              <a:rPr sz="4700" b="1" spc="-5" dirty="0">
                <a:latin typeface="Roboto"/>
                <a:cs typeface="Roboto"/>
              </a:rPr>
              <a:t>3.	</a:t>
            </a:r>
            <a:r>
              <a:rPr sz="4700" b="1" spc="55" dirty="0">
                <a:latin typeface="Roboto"/>
                <a:cs typeface="Roboto"/>
              </a:rPr>
              <a:t>After </a:t>
            </a:r>
            <a:r>
              <a:rPr sz="4700" b="1" dirty="0">
                <a:latin typeface="Roboto"/>
                <a:cs typeface="Roboto"/>
              </a:rPr>
              <a:t>the </a:t>
            </a:r>
            <a:r>
              <a:rPr sz="4700" b="1" spc="30" dirty="0">
                <a:latin typeface="Roboto"/>
                <a:cs typeface="Roboto"/>
              </a:rPr>
              <a:t>5G </a:t>
            </a:r>
            <a:r>
              <a:rPr sz="4700" b="1" spc="-25" dirty="0">
                <a:latin typeface="Roboto"/>
                <a:cs typeface="Roboto"/>
              </a:rPr>
              <a:t>launch, </a:t>
            </a:r>
            <a:r>
              <a:rPr sz="4700" b="1" spc="-15" dirty="0">
                <a:latin typeface="Roboto"/>
                <a:cs typeface="Roboto"/>
              </a:rPr>
              <a:t>which plans </a:t>
            </a:r>
            <a:r>
              <a:rPr sz="4700" b="1" spc="40" dirty="0">
                <a:latin typeface="Roboto"/>
                <a:cs typeface="Roboto"/>
              </a:rPr>
              <a:t>are </a:t>
            </a:r>
            <a:r>
              <a:rPr sz="4700" b="1" spc="20" dirty="0">
                <a:latin typeface="Roboto"/>
                <a:cs typeface="Roboto"/>
              </a:rPr>
              <a:t>performing </a:t>
            </a:r>
            <a:r>
              <a:rPr sz="4700" b="1" spc="10" dirty="0">
                <a:latin typeface="Roboto"/>
                <a:cs typeface="Roboto"/>
              </a:rPr>
              <a:t>well </a:t>
            </a:r>
            <a:r>
              <a:rPr sz="4700" b="1" spc="-20" dirty="0">
                <a:latin typeface="Roboto"/>
                <a:cs typeface="Roboto"/>
              </a:rPr>
              <a:t>in </a:t>
            </a:r>
            <a:r>
              <a:rPr sz="4700" b="1" spc="-1160" dirty="0">
                <a:latin typeface="Roboto"/>
                <a:cs typeface="Roboto"/>
              </a:rPr>
              <a:t> </a:t>
            </a:r>
            <a:r>
              <a:rPr sz="4700" b="1" spc="10" dirty="0">
                <a:latin typeface="Roboto"/>
                <a:cs typeface="Roboto"/>
              </a:rPr>
              <a:t>terms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20" dirty="0">
                <a:latin typeface="Roboto"/>
                <a:cs typeface="Roboto"/>
              </a:rPr>
              <a:t>of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20" dirty="0">
                <a:latin typeface="Roboto"/>
                <a:cs typeface="Roboto"/>
              </a:rPr>
              <a:t>revenue?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-20" dirty="0">
                <a:latin typeface="Roboto"/>
                <a:cs typeface="Roboto"/>
              </a:rPr>
              <a:t>Which</a:t>
            </a:r>
            <a:r>
              <a:rPr sz="4700" b="1" dirty="0">
                <a:latin typeface="Roboto"/>
                <a:cs typeface="Roboto"/>
              </a:rPr>
              <a:t> </a:t>
            </a:r>
            <a:r>
              <a:rPr sz="4700" b="1" spc="-15" dirty="0">
                <a:latin typeface="Roboto"/>
                <a:cs typeface="Roboto"/>
              </a:rPr>
              <a:t>plans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40" dirty="0">
                <a:latin typeface="Roboto"/>
                <a:cs typeface="Roboto"/>
              </a:rPr>
              <a:t>are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-25" dirty="0">
                <a:latin typeface="Roboto"/>
                <a:cs typeface="Roboto"/>
              </a:rPr>
              <a:t>not</a:t>
            </a:r>
            <a:r>
              <a:rPr sz="4700" b="1" spc="-5" dirty="0">
                <a:latin typeface="Roboto"/>
                <a:cs typeface="Roboto"/>
              </a:rPr>
              <a:t> </a:t>
            </a:r>
            <a:r>
              <a:rPr sz="4700" b="1" spc="20" dirty="0">
                <a:latin typeface="Roboto"/>
                <a:cs typeface="Roboto"/>
              </a:rPr>
              <a:t>performing</a:t>
            </a:r>
            <a:r>
              <a:rPr sz="4700" b="1" dirty="0">
                <a:latin typeface="Roboto"/>
                <a:cs typeface="Roboto"/>
              </a:rPr>
              <a:t> </a:t>
            </a:r>
            <a:r>
              <a:rPr sz="4700" b="1" spc="5" dirty="0">
                <a:latin typeface="Roboto"/>
                <a:cs typeface="Roboto"/>
              </a:rPr>
              <a:t>well?</a:t>
            </a:r>
            <a:endParaRPr sz="47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8101" y="3399038"/>
            <a:ext cx="3964304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285" dirty="0">
                <a:solidFill>
                  <a:srgbClr val="2581C3"/>
                </a:solidFill>
                <a:latin typeface="Verdana"/>
                <a:cs typeface="Verdana"/>
              </a:rPr>
              <a:t>T</a:t>
            </a:r>
            <a:r>
              <a:rPr sz="3100" b="1" spc="-195" dirty="0">
                <a:solidFill>
                  <a:srgbClr val="2581C3"/>
                </a:solidFill>
                <a:latin typeface="Verdana"/>
                <a:cs typeface="Verdana"/>
              </a:rPr>
              <a:t>o</a:t>
            </a:r>
            <a:r>
              <a:rPr sz="3100" b="1" spc="-170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250" dirty="0">
                <a:solidFill>
                  <a:srgbClr val="2581C3"/>
                </a:solidFill>
                <a:latin typeface="Verdana"/>
                <a:cs typeface="Verdana"/>
              </a:rPr>
              <a:t>e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110" dirty="0">
                <a:solidFill>
                  <a:srgbClr val="2581C3"/>
                </a:solidFill>
                <a:latin typeface="Verdana"/>
                <a:cs typeface="Verdana"/>
              </a:rPr>
              <a:t>f</a:t>
            </a:r>
            <a:r>
              <a:rPr sz="3100" b="1" spc="-195" dirty="0">
                <a:solidFill>
                  <a:srgbClr val="2581C3"/>
                </a:solidFill>
                <a:latin typeface="Verdana"/>
                <a:cs typeface="Verdana"/>
              </a:rPr>
              <a:t>o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400" dirty="0">
                <a:solidFill>
                  <a:srgbClr val="2581C3"/>
                </a:solidFill>
                <a:latin typeface="Verdana"/>
                <a:cs typeface="Verdana"/>
              </a:rPr>
              <a:t>m</a:t>
            </a:r>
            <a:r>
              <a:rPr sz="3100" b="1" spc="-165" dirty="0">
                <a:solidFill>
                  <a:srgbClr val="2581C3"/>
                </a:solidFill>
                <a:latin typeface="Verdana"/>
                <a:cs typeface="Verdana"/>
              </a:rPr>
              <a:t>i</a:t>
            </a:r>
            <a:r>
              <a:rPr sz="3100" b="1" spc="-260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r>
              <a:rPr sz="3100" b="1" spc="-434" dirty="0">
                <a:solidFill>
                  <a:srgbClr val="2581C3"/>
                </a:solidFill>
                <a:latin typeface="Verdana"/>
                <a:cs typeface="Verdana"/>
              </a:rPr>
              <a:t>g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100" dirty="0">
                <a:solidFill>
                  <a:srgbClr val="2581C3"/>
                </a:solidFill>
                <a:latin typeface="Verdana"/>
                <a:cs typeface="Verdana"/>
              </a:rPr>
              <a:t>l</a:t>
            </a:r>
            <a:r>
              <a:rPr sz="3100" b="1" spc="-320" dirty="0">
                <a:solidFill>
                  <a:srgbClr val="2581C3"/>
                </a:solidFill>
                <a:latin typeface="Verdana"/>
                <a:cs typeface="Verdana"/>
              </a:rPr>
              <a:t>a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53603" y="6805537"/>
            <a:ext cx="427291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1" spc="-190" dirty="0">
                <a:solidFill>
                  <a:srgbClr val="2581C3"/>
                </a:solidFill>
                <a:latin typeface="Verdana"/>
                <a:cs typeface="Verdana"/>
              </a:rPr>
              <a:t>L</a:t>
            </a:r>
            <a:r>
              <a:rPr sz="3100" b="1" spc="-250" dirty="0">
                <a:solidFill>
                  <a:srgbClr val="2581C3"/>
                </a:solidFill>
                <a:latin typeface="Verdana"/>
                <a:cs typeface="Verdana"/>
              </a:rPr>
              <a:t>e</a:t>
            </a:r>
            <a:r>
              <a:rPr sz="3100" b="1" spc="-320" dirty="0">
                <a:solidFill>
                  <a:srgbClr val="2581C3"/>
                </a:solidFill>
                <a:latin typeface="Verdana"/>
                <a:cs typeface="Verdana"/>
              </a:rPr>
              <a:t>a</a:t>
            </a:r>
            <a:r>
              <a:rPr sz="3100" b="1" spc="-305" dirty="0">
                <a:solidFill>
                  <a:srgbClr val="2581C3"/>
                </a:solidFill>
                <a:latin typeface="Verdana"/>
                <a:cs typeface="Verdana"/>
              </a:rPr>
              <a:t>s</a:t>
            </a:r>
            <a:r>
              <a:rPr sz="3100" b="1" spc="-114" dirty="0">
                <a:solidFill>
                  <a:srgbClr val="2581C3"/>
                </a:solidFill>
                <a:latin typeface="Verdana"/>
                <a:cs typeface="Verdana"/>
              </a:rPr>
              <a:t>t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250" dirty="0">
                <a:solidFill>
                  <a:srgbClr val="2581C3"/>
                </a:solidFill>
                <a:latin typeface="Verdana"/>
                <a:cs typeface="Verdana"/>
              </a:rPr>
              <a:t>e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110" dirty="0">
                <a:solidFill>
                  <a:srgbClr val="2581C3"/>
                </a:solidFill>
                <a:latin typeface="Verdana"/>
                <a:cs typeface="Verdana"/>
              </a:rPr>
              <a:t>f</a:t>
            </a:r>
            <a:r>
              <a:rPr sz="3100" b="1" spc="-195" dirty="0">
                <a:solidFill>
                  <a:srgbClr val="2581C3"/>
                </a:solidFill>
                <a:latin typeface="Verdana"/>
                <a:cs typeface="Verdana"/>
              </a:rPr>
              <a:t>o</a:t>
            </a:r>
            <a:r>
              <a:rPr sz="3100" b="1" spc="-240" dirty="0">
                <a:solidFill>
                  <a:srgbClr val="2581C3"/>
                </a:solidFill>
                <a:latin typeface="Verdana"/>
                <a:cs typeface="Verdana"/>
              </a:rPr>
              <a:t>r</a:t>
            </a:r>
            <a:r>
              <a:rPr sz="3100" b="1" spc="-400" dirty="0">
                <a:solidFill>
                  <a:srgbClr val="2581C3"/>
                </a:solidFill>
                <a:latin typeface="Verdana"/>
                <a:cs typeface="Verdana"/>
              </a:rPr>
              <a:t>m</a:t>
            </a:r>
            <a:r>
              <a:rPr sz="3100" b="1" spc="-165" dirty="0">
                <a:solidFill>
                  <a:srgbClr val="2581C3"/>
                </a:solidFill>
                <a:latin typeface="Verdana"/>
                <a:cs typeface="Verdana"/>
              </a:rPr>
              <a:t>i</a:t>
            </a:r>
            <a:r>
              <a:rPr sz="3100" b="1" spc="-260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r>
              <a:rPr sz="3100" b="1" spc="-434" dirty="0">
                <a:solidFill>
                  <a:srgbClr val="2581C3"/>
                </a:solidFill>
                <a:latin typeface="Verdana"/>
                <a:cs typeface="Verdana"/>
              </a:rPr>
              <a:t>g</a:t>
            </a:r>
            <a:r>
              <a:rPr sz="3100" b="1" spc="-330" dirty="0">
                <a:solidFill>
                  <a:srgbClr val="2581C3"/>
                </a:solidFill>
                <a:latin typeface="Verdana"/>
                <a:cs typeface="Verdana"/>
              </a:rPr>
              <a:t> 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P</a:t>
            </a:r>
            <a:r>
              <a:rPr sz="3100" b="1" spc="-100" dirty="0">
                <a:solidFill>
                  <a:srgbClr val="2581C3"/>
                </a:solidFill>
                <a:latin typeface="Verdana"/>
                <a:cs typeface="Verdana"/>
              </a:rPr>
              <a:t>l</a:t>
            </a:r>
            <a:r>
              <a:rPr sz="3100" b="1" spc="-320" dirty="0">
                <a:solidFill>
                  <a:srgbClr val="2581C3"/>
                </a:solidFill>
                <a:latin typeface="Verdana"/>
                <a:cs typeface="Verdana"/>
              </a:rPr>
              <a:t>a</a:t>
            </a:r>
            <a:r>
              <a:rPr sz="3100" b="1" spc="-254" dirty="0">
                <a:solidFill>
                  <a:srgbClr val="2581C3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55914" y="7450392"/>
            <a:ext cx="4552950" cy="1537970"/>
          </a:xfrm>
          <a:custGeom>
            <a:avLst/>
            <a:gdLst/>
            <a:ahLst/>
            <a:cxnLst/>
            <a:rect l="l" t="t" r="r" b="b"/>
            <a:pathLst>
              <a:path w="4552950" h="1537970">
                <a:moveTo>
                  <a:pt x="960495" y="663996"/>
                </a:moveTo>
                <a:lnTo>
                  <a:pt x="4383047" y="0"/>
                </a:lnTo>
                <a:lnTo>
                  <a:pt x="3422551" y="639727"/>
                </a:lnTo>
                <a:lnTo>
                  <a:pt x="4552586" y="873880"/>
                </a:lnTo>
                <a:lnTo>
                  <a:pt x="1130034" y="1537876"/>
                </a:lnTo>
                <a:lnTo>
                  <a:pt x="0" y="1303724"/>
                </a:lnTo>
                <a:lnTo>
                  <a:pt x="960495" y="663996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0940000">
            <a:off x="13637532" y="8166304"/>
            <a:ext cx="2966179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sz="2900" spc="-480" dirty="0">
                <a:solidFill>
                  <a:srgbClr val="FEFFFD"/>
                </a:solidFill>
                <a:latin typeface="Verdana"/>
                <a:cs typeface="Verdana"/>
              </a:rPr>
              <a:t>7</a:t>
            </a:r>
            <a:r>
              <a:rPr sz="2900" spc="-229" dirty="0">
                <a:solidFill>
                  <a:srgbClr val="FEFFFD"/>
                </a:solidFill>
                <a:latin typeface="Verdana"/>
                <a:cs typeface="Verdana"/>
              </a:rPr>
              <a:t>3</a:t>
            </a:r>
            <a:r>
              <a:rPr sz="2900" spc="-360" dirty="0">
                <a:solidFill>
                  <a:srgbClr val="FEFFFD"/>
                </a:solidFill>
                <a:latin typeface="Verdana"/>
                <a:cs typeface="Verdana"/>
              </a:rPr>
              <a:t>.</a:t>
            </a:r>
            <a:r>
              <a:rPr sz="2900" spc="-320" dirty="0">
                <a:solidFill>
                  <a:srgbClr val="FEFFFD"/>
                </a:solidFill>
                <a:latin typeface="Verdana"/>
                <a:cs typeface="Verdana"/>
              </a:rPr>
              <a:t>2</a:t>
            </a:r>
            <a:r>
              <a:rPr sz="4350" spc="-240" baseline="1915" dirty="0">
                <a:solidFill>
                  <a:srgbClr val="FEFFFD"/>
                </a:solidFill>
                <a:latin typeface="Verdana"/>
                <a:cs typeface="Verdana"/>
              </a:rPr>
              <a:t>8</a:t>
            </a:r>
            <a:r>
              <a:rPr sz="4350" spc="-1012" baseline="1915" dirty="0">
                <a:solidFill>
                  <a:srgbClr val="FEFFFD"/>
                </a:solidFill>
                <a:latin typeface="Verdana"/>
                <a:cs typeface="Verdana"/>
              </a:rPr>
              <a:t>%</a:t>
            </a:r>
            <a:r>
              <a:rPr sz="4350" spc="-562" baseline="1915" dirty="0">
                <a:solidFill>
                  <a:srgbClr val="FEFFFD"/>
                </a:solidFill>
                <a:latin typeface="Verdana"/>
                <a:cs typeface="Verdana"/>
              </a:rPr>
              <a:t> </a:t>
            </a:r>
            <a:r>
              <a:rPr sz="4350" spc="-15" baseline="2873" dirty="0">
                <a:solidFill>
                  <a:srgbClr val="FEFFFD"/>
                </a:solidFill>
                <a:latin typeface="Verdana"/>
                <a:cs typeface="Verdana"/>
              </a:rPr>
              <a:t>d</a:t>
            </a:r>
            <a:r>
              <a:rPr sz="4350" spc="-195" baseline="3831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4350" spc="44" baseline="4789" dirty="0">
                <a:solidFill>
                  <a:srgbClr val="FEFFFD"/>
                </a:solidFill>
                <a:latin typeface="Verdana"/>
                <a:cs typeface="Verdana"/>
              </a:rPr>
              <a:t>c</a:t>
            </a:r>
            <a:r>
              <a:rPr sz="4350" spc="-150" baseline="4789" dirty="0">
                <a:solidFill>
                  <a:srgbClr val="FEFFFD"/>
                </a:solidFill>
                <a:latin typeface="Verdana"/>
                <a:cs typeface="Verdana"/>
              </a:rPr>
              <a:t>r</a:t>
            </a:r>
            <a:r>
              <a:rPr sz="4350" spc="-195" baseline="4789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r>
              <a:rPr sz="4350" spc="-292" baseline="5747" dirty="0">
                <a:solidFill>
                  <a:srgbClr val="FEFFFD"/>
                </a:solidFill>
                <a:latin typeface="Verdana"/>
                <a:cs typeface="Verdana"/>
              </a:rPr>
              <a:t>a</a:t>
            </a:r>
            <a:r>
              <a:rPr sz="4350" spc="-202" baseline="6704" dirty="0">
                <a:solidFill>
                  <a:srgbClr val="FEFFFD"/>
                </a:solidFill>
                <a:latin typeface="Verdana"/>
                <a:cs typeface="Verdana"/>
              </a:rPr>
              <a:t>s</a:t>
            </a:r>
            <a:r>
              <a:rPr sz="4350" spc="-97" baseline="6704" dirty="0">
                <a:solidFill>
                  <a:srgbClr val="FEFFFD"/>
                </a:solidFill>
                <a:latin typeface="Verdana"/>
                <a:cs typeface="Verdana"/>
              </a:rPr>
              <a:t>e</a:t>
            </a:r>
            <a:endParaRPr sz="4350" baseline="6704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64"/>
    </mc:Choice>
    <mc:Fallback xmlns="">
      <p:transition spd="slow" advTm="7266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507</Words>
  <Application>Microsoft Office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Aptos Narrow</vt:lpstr>
      <vt:lpstr>Arial</vt:lpstr>
      <vt:lpstr>Calibri</vt:lpstr>
      <vt:lpstr>Comic Sans MS</vt:lpstr>
      <vt:lpstr>Georgia</vt:lpstr>
      <vt:lpstr>Lucida Sans Unicode</vt:lpstr>
      <vt:lpstr>Roboto</vt:lpstr>
      <vt:lpstr>Tahoma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Introduction</vt:lpstr>
      <vt:lpstr>Key Performence Indicators</vt:lpstr>
      <vt:lpstr>Problem  Statements</vt:lpstr>
      <vt:lpstr>SCHEMA</vt:lpstr>
      <vt:lpstr>1. What is the impact of the 5G launch on our revenue?</vt:lpstr>
      <vt:lpstr>2. Which KPI  is underperforming after the 5G launch?</vt:lpstr>
      <vt:lpstr>3. After the 5G launch, which plans are performing well in  terms of revenue? Which plans are not performing well?</vt:lpstr>
      <vt:lpstr>4. Is there any plan affected largely by the 5G launch? Should we  continue or discontinue that plan?</vt:lpstr>
      <vt:lpstr>5. Is there any plan that is discontinued after the 5G  launch? What is the reason for it?</vt:lpstr>
      <vt:lpstr>Recomendation</vt:lpstr>
      <vt:lpstr>--Thank You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5G Technology Presentation in Black and White Minimalist Style</dc:title>
  <dc:creator>Debarati Karmakar</dc:creator>
  <cp:keywords>DAGJy110Yak,BAFzTl9h7XQ</cp:keywords>
  <cp:lastModifiedBy>Debarati Karmakar</cp:lastModifiedBy>
  <cp:revision>2</cp:revision>
  <dcterms:created xsi:type="dcterms:W3CDTF">2024-07-04T09:28:35Z</dcterms:created>
  <dcterms:modified xsi:type="dcterms:W3CDTF">2024-07-05T18:12:38Z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2024-07-04T00:00:00Z</vt:filetime>
  </property>
</Properties>
</file>